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5.xml" ContentType="application/vnd.openxmlformats-officedocument.drawingml.char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27.xml" ContentType="application/vnd.openxmlformats-officedocument.drawingml.char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29.xml" ContentType="application/vnd.openxmlformats-officedocument.drawingml.chart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31.xml" ContentType="application/vnd.openxmlformats-officedocument.drawingml.chart+xml"/>
  <Override PartName="/ppt/theme/themeOverride9.xml" ContentType="application/vnd.openxmlformats-officedocument.themeOverride+xml"/>
  <Override PartName="/ppt/charts/chart3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theme/themeOverride11.xml" ContentType="application/vnd.openxmlformats-officedocument.themeOverride+xml"/>
  <Override PartName="/ppt/charts/chart3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charts/chart35.xml" ContentType="application/vnd.openxmlformats-officedocument.drawingml.chart+xml"/>
  <Override PartName="/ppt/theme/themeOverride13.xml" ContentType="application/vnd.openxmlformats-officedocument.themeOverride+xml"/>
  <Override PartName="/ppt/charts/chart3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4.xml" ContentType="application/vnd.openxmlformats-officedocument.themeOverride+xml"/>
  <Override PartName="/ppt/charts/chart37.xml" ContentType="application/vnd.openxmlformats-officedocument.drawingml.chart+xml"/>
  <Override PartName="/ppt/theme/themeOverride15.xml" ContentType="application/vnd.openxmlformats-officedocument.themeOverride+xml"/>
  <Override PartName="/ppt/charts/chart3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6.xml" ContentType="application/vnd.openxmlformats-officedocument.themeOverride+xml"/>
  <Override PartName="/ppt/charts/chart39.xml" ContentType="application/vnd.openxmlformats-officedocument.drawingml.chart+xml"/>
  <Override PartName="/ppt/theme/themeOverride17.xml" ContentType="application/vnd.openxmlformats-officedocument.themeOverride+xml"/>
  <Override PartName="/ppt/charts/chart4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8.xml" ContentType="application/vnd.openxmlformats-officedocument.themeOverride+xml"/>
  <Override PartName="/ppt/charts/chart41.xml" ContentType="application/vnd.openxmlformats-officedocument.drawingml.chart+xml"/>
  <Override PartName="/ppt/theme/themeOverride19.xml" ContentType="application/vnd.openxmlformats-officedocument.themeOverride+xml"/>
  <Override PartName="/ppt/charts/chart4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0.xml" ContentType="application/vnd.openxmlformats-officedocument.themeOverride+xml"/>
  <Override PartName="/ppt/charts/chart43.xml" ContentType="application/vnd.openxmlformats-officedocument.drawingml.chart+xml"/>
  <Override PartName="/ppt/theme/themeOverride21.xml" ContentType="application/vnd.openxmlformats-officedocument.themeOverride+xml"/>
  <Override PartName="/ppt/charts/chart4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2.xml" ContentType="application/vnd.openxmlformats-officedocument.themeOverride+xml"/>
  <Override PartName="/ppt/charts/chart45.xml" ContentType="application/vnd.openxmlformats-officedocument.drawingml.chart+xml"/>
  <Override PartName="/ppt/theme/themeOverride23.xml" ContentType="application/vnd.openxmlformats-officedocument.themeOverride+xml"/>
  <Override PartName="/ppt/charts/chart4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4.xml" ContentType="application/vnd.openxmlformats-officedocument.themeOverride+xml"/>
  <Override PartName="/ppt/charts/chart47.xml" ContentType="application/vnd.openxmlformats-officedocument.drawingml.chart+xml"/>
  <Override PartName="/ppt/theme/themeOverride25.xml" ContentType="application/vnd.openxmlformats-officedocument.themeOverride+xml"/>
  <Override PartName="/ppt/charts/chart4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theme/themeOverride27.xml" ContentType="application/vnd.openxmlformats-officedocument.themeOverride+xml"/>
  <Override PartName="/ppt/charts/chart5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8.xml" ContentType="application/vnd.openxmlformats-officedocument.themeOverride+xml"/>
  <Override PartName="/ppt/charts/chart51.xml" ContentType="application/vnd.openxmlformats-officedocument.drawingml.chart+xml"/>
  <Override PartName="/ppt/theme/themeOverride29.xml" ContentType="application/vnd.openxmlformats-officedocument.themeOverride+xml"/>
  <Override PartName="/ppt/charts/chart5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0.xml" ContentType="application/vnd.openxmlformats-officedocument.themeOverride+xml"/>
  <Override PartName="/ppt/charts/chart53.xml" ContentType="application/vnd.openxmlformats-officedocument.drawingml.chart+xml"/>
  <Override PartName="/ppt/theme/themeOverride31.xml" ContentType="application/vnd.openxmlformats-officedocument.themeOverride+xml"/>
  <Override PartName="/ppt/charts/chart5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2.xml" ContentType="application/vnd.openxmlformats-officedocument.themeOverride+xml"/>
  <Override PartName="/ppt/charts/chart55.xml" ContentType="application/vnd.openxmlformats-officedocument.drawingml.chart+xml"/>
  <Override PartName="/ppt/theme/themeOverride33.xml" ContentType="application/vnd.openxmlformats-officedocument.themeOverride+xml"/>
  <Override PartName="/ppt/charts/chart5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4.xml" ContentType="application/vnd.openxmlformats-officedocument.themeOverride+xml"/>
  <Override PartName="/ppt/charts/chart57.xml" ContentType="application/vnd.openxmlformats-officedocument.drawingml.chart+xml"/>
  <Override PartName="/ppt/theme/themeOverride35.xml" ContentType="application/vnd.openxmlformats-officedocument.themeOverride+xml"/>
  <Override PartName="/ppt/charts/chart5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6.xml" ContentType="application/vnd.openxmlformats-officedocument.themeOverride+xml"/>
  <Override PartName="/ppt/charts/chart59.xml" ContentType="application/vnd.openxmlformats-officedocument.drawingml.chart+xml"/>
  <Override PartName="/ppt/theme/themeOverride37.xml" ContentType="application/vnd.openxmlformats-officedocument.themeOverride+xml"/>
  <Override PartName="/ppt/charts/chart6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8.xml" ContentType="application/vnd.openxmlformats-officedocument.themeOverride+xml"/>
  <Override PartName="/ppt/charts/chart61.xml" ContentType="application/vnd.openxmlformats-officedocument.drawingml.chart+xml"/>
  <Override PartName="/ppt/theme/themeOverride39.xml" ContentType="application/vnd.openxmlformats-officedocument.themeOverride+xml"/>
  <Override PartName="/ppt/charts/chart6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0.xml" ContentType="application/vnd.openxmlformats-officedocument.themeOverride+xml"/>
  <Override PartName="/ppt/charts/chart63.xml" ContentType="application/vnd.openxmlformats-officedocument.drawingml.chart+xml"/>
  <Override PartName="/ppt/theme/themeOverride41.xml" ContentType="application/vnd.openxmlformats-officedocument.themeOverride+xml"/>
  <Override PartName="/ppt/charts/chart6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2.xml" ContentType="application/vnd.openxmlformats-officedocument.themeOverride+xml"/>
  <Override PartName="/ppt/charts/chart65.xml" ContentType="application/vnd.openxmlformats-officedocument.drawingml.chart+xml"/>
  <Override PartName="/ppt/theme/themeOverride43.xml" ContentType="application/vnd.openxmlformats-officedocument.themeOverride+xml"/>
  <Override PartName="/ppt/charts/chart6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32"/>
  </p:notesMasterIdLst>
  <p:handoutMasterIdLst>
    <p:handoutMasterId r:id="rId33"/>
  </p:handoutMasterIdLst>
  <p:sldIdLst>
    <p:sldId id="258" r:id="rId3"/>
    <p:sldId id="261" r:id="rId4"/>
    <p:sldId id="264" r:id="rId5"/>
    <p:sldId id="267" r:id="rId6"/>
    <p:sldId id="270" r:id="rId7"/>
    <p:sldId id="273" r:id="rId8"/>
    <p:sldId id="276" r:id="rId9"/>
    <p:sldId id="279" r:id="rId10"/>
    <p:sldId id="282" r:id="rId11"/>
    <p:sldId id="285" r:id="rId12"/>
    <p:sldId id="288" r:id="rId13"/>
    <p:sldId id="291" r:id="rId14"/>
    <p:sldId id="294" r:id="rId15"/>
    <p:sldId id="297" r:id="rId16"/>
    <p:sldId id="300" r:id="rId17"/>
    <p:sldId id="303" r:id="rId18"/>
    <p:sldId id="306" r:id="rId19"/>
    <p:sldId id="309" r:id="rId20"/>
    <p:sldId id="312" r:id="rId21"/>
    <p:sldId id="315" r:id="rId22"/>
    <p:sldId id="318" r:id="rId23"/>
    <p:sldId id="321" r:id="rId24"/>
    <p:sldId id="324" r:id="rId25"/>
    <p:sldId id="327" r:id="rId26"/>
    <p:sldId id="330" r:id="rId27"/>
    <p:sldId id="333" r:id="rId28"/>
    <p:sldId id="336" r:id="rId29"/>
    <p:sldId id="339" r:id="rId30"/>
    <p:sldId id="342" r:id="rId31"/>
  </p:sldIdLst>
  <p:sldSz cx="9144000" cy="5143500" type="screen16x9"/>
  <p:notesSz cx="6858000" cy="9144000"/>
  <p:custDataLst>
    <p:tags r:id="rId34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5A22A-2442-4A7B-89D7-251F26126D90}" v="112" dt="2022-11-30T14:09:0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204" d="100"/>
          <a:sy n="204" d="100"/>
        </p:scale>
        <p:origin x="53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3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3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4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4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A19-461D-BAE7-661EDB7505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19-461D-BAE7-661EDB7505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A19-461D-BAE7-661EDB7505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19-461D-BAE7-661EDB7505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EA19-461D-BAE7-661EDB75053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19-461D-BAE7-661EDB7505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EA19-461D-BAE7-661EDB75053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19-461D-BAE7-661EDB7505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EA19-461D-BAE7-661EDB750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13-47D5-9B4E-64B69CD253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613-47D5-9B4E-64B69CD253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13-47D5-9B4E-64B69CD253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613-47D5-9B4E-64B69CD2533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13-47D5-9B4E-64B69CD253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613-47D5-9B4E-64B69CD2533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13-47D5-9B4E-64B69CD253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613-47D5-9B4E-64B69CD2533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13-47D5-9B4E-64B69CD253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613-47D5-9B4E-64B69CD25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EC8-476D-A527-C4CEF2A245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EC8-476D-A527-C4CEF2A245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C8-476D-A527-C4CEF2A245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EC8-476D-A527-C4CEF2A2456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C8-476D-A527-C4CEF2A245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EC8-476D-A527-C4CEF2A2456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C8-476D-A527-C4CEF2A245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EC8-476D-A527-C4CEF2A24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A0-4D7C-892D-48D973347F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EA0-4D7C-892D-48D973347F6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EA0-4D7C-892D-48D973347F6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EEA0-4D7C-892D-48D973347F6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A0-4D7C-892D-48D973347F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EEA0-4D7C-892D-48D973347F6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A0-4D7C-892D-48D973347F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EEA0-4D7C-892D-48D973347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705-48EA-ABBA-CBC1CF39649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05-48EA-ABBA-CBC1CF3964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705-48EA-ABBA-CBC1CF39649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05-48EA-ABBA-CBC1CF3964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705-48EA-ABBA-CBC1CF39649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05-48EA-ABBA-CBC1CF3964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705-48EA-ABBA-CBC1CF39649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05-48EA-ABBA-CBC1CF3964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705-48EA-ABBA-CBC1CF396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F4F-4B1D-970D-32119602DD6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4F-4B1D-970D-32119602D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F4F-4B1D-970D-32119602DD6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4F-4B1D-970D-32119602D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F4F-4B1D-970D-32119602DD6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4F-4B1D-970D-32119602D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F4F-4B1D-970D-32119602DD6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4F-4B1D-970D-32119602D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F4F-4B1D-970D-32119602D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22-4AAF-B047-3BAB43113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222-4AAF-B047-3BAB431139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222-4AAF-B047-3BAB431139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22-4AAF-B047-3BAB43113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222-4AAF-B047-3BAB4311393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22-4AAF-B047-3BAB43113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222-4AAF-B047-3BAB4311393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22-4AAF-B047-3BAB431139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222-4AAF-B047-3BAB43113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D66-41DE-9398-C54C6CF447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D66-41DE-9398-C54C6CF447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66-41DE-9398-C54C6CF447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D66-41DE-9398-C54C6CF447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66-41DE-9398-C54C6CF447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D66-41DE-9398-C54C6CF447C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66-41DE-9398-C54C6CF447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D66-41DE-9398-C54C6CF44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B8-4A5D-A42F-77C2F24BF5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6B8-4A5D-A42F-77C2F24BF5D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6B8-4A5D-A42F-77C2F24BF5D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6B8-4A5D-A42F-77C2F24BF5D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B8-4A5D-A42F-77C2F24BF5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6B8-4A5D-A42F-77C2F24BF5D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B8-4A5D-A42F-77C2F24BF5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6B8-4A5D-A42F-77C2F24BF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D-41D1-9437-2F0C71F258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19D-41D1-9437-2F0C71F2586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9D-41D1-9437-2F0C71F258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19D-41D1-9437-2F0C71F2586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9D-41D1-9437-2F0C71F258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19D-41D1-9437-2F0C71F2586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9D-41D1-9437-2F0C71F258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19D-41D1-9437-2F0C71F2586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9D-41D1-9437-2F0C71F258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19D-41D1-9437-2F0C71F25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B15-4A3E-A28A-108C7F624B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B15-4A3E-A28A-108C7F624B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B15-4A3E-A28A-108C7F624BA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15-4A3E-A28A-108C7F624B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B15-4A3E-A28A-108C7F624BA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15-4A3E-A28A-108C7F624B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B15-4A3E-A28A-108C7F624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D1F-4036-A7AF-C11FEE57B2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1F-4036-A7AF-C11FEE57B2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D1F-4036-A7AF-C11FEE57B2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1F-4036-A7AF-C11FEE57B2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D1F-4036-A7AF-C11FEE57B2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1F-4036-A7AF-C11FEE57B2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D1F-4036-A7AF-C11FEE57B2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1F-4036-A7AF-C11FEE57B2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D1F-4036-A7AF-C11FEE57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20-4F95-A15B-854E925C1D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C20-4F95-A15B-854E925C1D7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20-4F95-A15B-854E925C1D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C20-4F95-A15B-854E925C1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8-4581-BA7D-392BC481D8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868-4581-BA7D-392BC481D8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68-4581-BA7D-392BC481D8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868-4581-BA7D-392BC481D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15-4FCD-868D-4780AFA113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C15-4FCD-868D-4780AFA113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15-4FCD-868D-4780AFA113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C15-4FCD-868D-4780AFA11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A4D-4031-B47A-D6CBC701E5A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A4D-4031-B47A-D6CBC701E5A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A4D-4031-B47A-D6CBC701E5A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A4D-4031-B47A-D6CBC701E5A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A4D-4031-B47A-D6CBC701E5A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4D-4031-B47A-D6CBC701E5A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4D-4031-B47A-D6CBC701E5A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4D-4031-B47A-D6CBC701E5A1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4D-4031-B47A-D6CBC701E5A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4D-4031-B47A-D6CBC701E5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4D-4031-B47A-D6CBC701E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0D9-46F4-BC71-0C4FC0FA988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005-4DC6-A2B0-F46B9E7B9DC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1005-4DC6-A2B0-F46B9E7B9DC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1005-4DC6-A2B0-F46B9E7B9DC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1005-4DC6-A2B0-F46B9E7B9DC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1005-4DC6-A2B0-F46B9E7B9DC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05-4DC6-A2B0-F46B9E7B9DC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05-4DC6-A2B0-F46B9E7B9DC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05-4DC6-A2B0-F46B9E7B9DC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05-4DC6-A2B0-F46B9E7B9DCC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05-4DC6-A2B0-F46B9E7B9D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05-4DC6-A2B0-F46B9E7B9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082-4F4D-B27B-381E86527EC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9DC-4F42-9C00-B533A927374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9DC-4F42-9C00-B533A927374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9DC-4F42-9C00-B533A927374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9DC-4F42-9C00-B533A927374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9DC-4F42-9C00-B533A927374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C-4F42-9C00-B533A927374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DC-4F42-9C00-B533A927374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DC-4F42-9C00-B533A927374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DC-4F42-9C00-B533A927374C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DC-4F42-9C00-B533A92737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DC-4F42-9C00-B533A9273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DC7-4BF6-8A5A-B99FC2B5EB2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71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D24-4BDA-B6E2-9783EAEC2D0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D24-4BDA-B6E2-9783EAEC2D0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D24-4BDA-B6E2-9783EAEC2D0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D24-4BDA-B6E2-9783EAEC2D0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D24-4BDA-B6E2-9783EAEC2D0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24-4BDA-B6E2-9783EAEC2D0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24-4BDA-B6E2-9783EAEC2D0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24-4BDA-B6E2-9783EAEC2D05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24-4BDA-B6E2-9783EAEC2D05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24-4BDA-B6E2-9783EAEC2D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24-4BDA-B6E2-9783EAEC2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9C0-4353-826F-59C6781593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9C0-4353-826F-59C6781593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C0-4353-826F-59C6781593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69C0-4353-826F-59C67815933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C0-4353-826F-59C6781593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69C0-4353-826F-59C67815933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C0-4353-826F-59C6781593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69C0-4353-826F-59C678159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C61-4120-8317-45C33E7B4F1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8145-410B-9A7D-8B46CED1CE4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8145-410B-9A7D-8B46CED1CE4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8145-410B-9A7D-8B46CED1CE4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8145-410B-9A7D-8B46CED1CE4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8145-410B-9A7D-8B46CED1CE4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45-410B-9A7D-8B46CED1CE4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45-410B-9A7D-8B46CED1CE4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45-410B-9A7D-8B46CED1CE47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45-410B-9A7D-8B46CED1CE4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45-410B-9A7D-8B46CED1CE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45-410B-9A7D-8B46CED1C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99B-45F5-AAC4-6EAFBDE78F5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FD3-456B-8FC6-A0E7450816C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FD3-456B-8FC6-A0E7450816C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FD3-456B-8FC6-A0E7450816C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FD3-456B-8FC6-A0E7450816C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FD3-456B-8FC6-A0E7450816C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D3-456B-8FC6-A0E7450816C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3-456B-8FC6-A0E7450816C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3-456B-8FC6-A0E7450816C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3-456B-8FC6-A0E7450816C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D3-456B-8FC6-A0E7450816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D3-456B-8FC6-A0E74508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F31-43BC-B491-85DED61B234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6C5-4FFA-8E5E-81903424B1D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6C5-4FFA-8E5E-81903424B1D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6C5-4FFA-8E5E-81903424B1D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6C5-4FFA-8E5E-81903424B1D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6C5-4FFA-8E5E-81903424B1D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C5-4FFA-8E5E-81903424B1D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C5-4FFA-8E5E-81903424B1D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C5-4FFA-8E5E-81903424B1D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C5-4FFA-8E5E-81903424B1D3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C5-4FFA-8E5E-81903424B1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C5-4FFA-8E5E-81903424B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C5A-429A-B347-3217543D9B0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3A44-43C8-87B8-0358645128D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3A44-43C8-87B8-0358645128D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3A44-43C8-87B8-0358645128D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3A44-43C8-87B8-0358645128D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3A44-43C8-87B8-0358645128D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4-43C8-87B8-0358645128D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4-43C8-87B8-0358645128D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44-43C8-87B8-0358645128D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4-43C8-87B8-0358645128D9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4-43C8-87B8-0358645128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4-43C8-87B8-035864512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49C-41BB-AEAE-0D76739E1DC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54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2AD-4DE4-97D1-6D6A0C367A0E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2AD-4DE4-97D1-6D6A0C367A0E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2AD-4DE4-97D1-6D6A0C367A0E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2AD-4DE4-97D1-6D6A0C367A0E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2AD-4DE4-97D1-6D6A0C367A0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D-4DE4-97D1-6D6A0C367A0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AD-4DE4-97D1-6D6A0C367A0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AD-4DE4-97D1-6D6A0C367A0E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AD-4DE4-97D1-6D6A0C367A0E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AD-4DE4-97D1-6D6A0C367A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AD-4DE4-97D1-6D6A0C367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6E-44E0-97DA-9B57DBF2BC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46E-44E0-97DA-9B57DBF2BC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46E-44E0-97DA-9B57DBF2BC0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6E-44E0-97DA-9B57DBF2BC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46E-44E0-97DA-9B57DBF2BC0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6E-44E0-97DA-9B57DBF2BC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46E-44E0-97DA-9B57DBF2BC0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6E-44E0-97DA-9B57DBF2BC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46E-44E0-97DA-9B57DBF2B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05E-425F-BCA7-6CD8588F572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71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350-49F7-B9FE-5B0B2C026D4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350-49F7-B9FE-5B0B2C026D4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350-49F7-B9FE-5B0B2C026D4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350-49F7-B9FE-5B0B2C026D4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350-49F7-B9FE-5B0B2C026D4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50-49F7-B9FE-5B0B2C026D4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50-49F7-B9FE-5B0B2C026D4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50-49F7-B9FE-5B0B2C026D42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50-49F7-B9FE-5B0B2C026D42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50-49F7-B9FE-5B0B2C026D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50-49F7-B9FE-5B0B2C026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36B9-42D7-A314-5582F1DA163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64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3641-438E-A7BF-06ACA49D59D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3641-438E-A7BF-06ACA49D59D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3641-438E-A7BF-06ACA49D59D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3641-438E-A7BF-06ACA49D59D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3641-438E-A7BF-06ACA49D59D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41-438E-A7BF-06ACA49D59D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41-438E-A7BF-06ACA49D59D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41-438E-A7BF-06ACA49D59DC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41-438E-A7BF-06ACA49D59DC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1-438E-A7BF-06ACA49D59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41-438E-A7BF-06ACA49D5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360-44AE-8E84-AF9BF8A64A1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82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3A0-4884-BDB5-E278BBFA003B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3A0-4884-BDB5-E278BBFA003B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3A0-4884-BDB5-E278BBFA003B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3A0-4884-BDB5-E278BBFA003B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3A0-4884-BDB5-E278BBFA003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A0-4884-BDB5-E278BBFA003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A0-4884-BDB5-E278BBFA003B}"/>
                </c:ext>
              </c:extLst>
            </c:dLbl>
            <c:dLbl>
              <c:idx val="2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A0-4884-BDB5-E278BBFA003B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A0-4884-BDB5-E278BBFA003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A0-4884-BDB5-E278BBFA00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A0-4884-BDB5-E278BBFA0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BA9-4948-9281-1C9E44A5FEC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35C-4F09-A7B9-8D40CD3C9A4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35C-4F09-A7B9-8D40CD3C9A4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35C-4F09-A7B9-8D40CD3C9A4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35C-4F09-A7B9-8D40CD3C9A4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35C-4F09-A7B9-8D40CD3C9A4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5C-4F09-A7B9-8D40CD3C9A4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5C-4F09-A7B9-8D40CD3C9A4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5C-4F09-A7B9-8D40CD3C9A4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5C-4F09-A7B9-8D40CD3C9A44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5C-4F09-A7B9-8D40CD3C9A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5C-4F09-A7B9-8D40CD3C9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CB5-44E0-9118-5FB9ABF698B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64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6BC-4877-A82E-5219ED5EC8CB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6BC-4877-A82E-5219ED5EC8CB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6BC-4877-A82E-5219ED5EC8CB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6BC-4877-A82E-5219ED5EC8CB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6BC-4877-A82E-5219ED5EC8C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BC-4877-A82E-5219ED5EC8C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C-4877-A82E-5219ED5EC8C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C-4877-A82E-5219ED5EC8C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C-4877-A82E-5219ED5EC8CB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BC-4877-A82E-5219ED5EC8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BC-4877-A82E-5219ED5EC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05-4404-A437-7FFEC6FBD0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C05-4404-A437-7FFEC6FBD0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05-4404-A437-7FFEC6FBD0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C05-4404-A437-7FFEC6FBD0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05-4404-A437-7FFEC6FBD0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C05-4404-A437-7FFEC6FBD06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05-4404-A437-7FFEC6FBD0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C05-4404-A437-7FFEC6FBD06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05-4404-A437-7FFEC6FBD0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C05-4404-A437-7FFEC6FBD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F87-43EF-AB8D-46A37D486C9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E2B2-4DEA-942A-FDE47B130DA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E2B2-4DEA-942A-FDE47B130DA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E2B2-4DEA-942A-FDE47B130DA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E2B2-4DEA-942A-FDE47B130DA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E2B2-4DEA-942A-FDE47B130DA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2-4DEA-942A-FDE47B130DA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B2-4DEA-942A-FDE47B130DA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B2-4DEA-942A-FDE47B130DA1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B2-4DEA-942A-FDE47B130DA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B2-4DEA-942A-FDE47B130D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B2-4DEA-942A-FDE47B130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398-46EC-A4C1-BA6927A45BA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71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7E7-4112-888F-D6F34DF673C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7E7-4112-888F-D6F34DF673C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7E7-4112-888F-D6F34DF673C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7E7-4112-888F-D6F34DF673C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7E7-4112-888F-D6F34DF673C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E7-4112-888F-D6F34DF673C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E7-4112-888F-D6F34DF673C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E7-4112-888F-D6F34DF673C9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E7-4112-888F-D6F34DF673C9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E7-4112-888F-D6F34DF673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E7-4112-888F-D6F34DF67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F22-4AD3-A5DB-7DE8980F7C2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EE0-41E1-98AF-446C27CDC74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EE0-41E1-98AF-446C27CDC74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EE0-41E1-98AF-446C27CDC74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EE0-41E1-98AF-446C27CDC74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EE0-41E1-98AF-446C27CDC74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E0-41E1-98AF-446C27CDC74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E0-41E1-98AF-446C27CDC742}"/>
                </c:ext>
              </c:extLst>
            </c:dLbl>
            <c:dLbl>
              <c:idx val="2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E0-41E1-98AF-446C27CDC742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E0-41E1-98AF-446C27CDC742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E0-41E1-98AF-446C27CDC7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E0-41E1-98AF-446C27CDC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62E8-4EA5-A0A7-6475D56C6BE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40A-4301-B79B-65EBFF84D4B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040A-4301-B79B-65EBFF84D4B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040A-4301-B79B-65EBFF84D4B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040A-4301-B79B-65EBFF84D4B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040A-4301-B79B-65EBFF84D4B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A-4301-B79B-65EBFF84D4B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0A-4301-B79B-65EBFF84D4B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0A-4301-B79B-65EBFF84D4B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0A-4301-B79B-65EBFF84D4B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0A-4301-B79B-65EBFF84D4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0A-4301-B79B-65EBFF84D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050-4B52-8A93-2E468B77D5D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3002-4375-8CA6-2667345CA35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3002-4375-8CA6-2667345CA35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3002-4375-8CA6-2667345CA35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3002-4375-8CA6-2667345CA35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3002-4375-8CA6-2667345CA35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02-4375-8CA6-2667345CA35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02-4375-8CA6-2667345CA353}"/>
                </c:ext>
              </c:extLst>
            </c:dLbl>
            <c:dLbl>
              <c:idx val="2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02-4375-8CA6-2667345CA353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02-4375-8CA6-2667345CA353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02-4375-8CA6-2667345CA3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02-4375-8CA6-2667345CA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1B-4509-89D2-19F2832281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11B-4509-89D2-19F2832281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11B-4509-89D2-19F28322818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B-4509-89D2-19F2832281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E11B-4509-89D2-19F28322818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1B-4509-89D2-19F2832281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E11B-4509-89D2-19F28322818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1B-4509-89D2-19F2832281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E11B-4509-89D2-19F283228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439-4C6A-8791-84729D035ED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90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089-44F0-8004-E3CB393D507C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9089-44F0-8004-E3CB393D507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9-44F0-8004-E3CB393D507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89-44F0-8004-E3CB393D50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No, I have been subjected to unwelcome behavior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89-44F0-8004-E3CB393D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3688-48C7-B2DA-65AB0C25213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2BA-4B8E-9147-83ED6CC728C1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C2BA-4B8E-9147-83ED6CC728C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A-4B8E-9147-83ED6CC728C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BA-4B8E-9147-83ED6CC728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BA-4B8E-9147-83ED6CC72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841-4844-B276-66B83743D54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88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7FD-40EC-88EC-6F4DF740B21A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D7FD-40EC-88EC-6F4DF740B21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FD-40EC-88EC-6F4DF740B21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FD-40EC-88EC-6F4DF740B2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FD-40EC-88EC-6F4DF740B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D04-46C0-8AB8-E6B36D6C48B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9F3-4E49-A903-FD5DBA1396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F3-4E49-A903-FD5DBA1396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9F3-4E49-A903-FD5DBA13967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F3-4E49-A903-FD5DBA1396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9F3-4E49-A903-FD5DBA13967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F3-4E49-A903-FD5DBA1396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9F3-4E49-A903-FD5DBA13967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F3-4E49-A903-FD5DBA1396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9F3-4E49-A903-FD5DBA139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302-40F1-A619-C332F6A466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2-40F1-A619-C332F6A466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302-40F1-A619-C332F6A4663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02-40F1-A619-C332F6A466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302-40F1-A619-C332F6A4663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02-40F1-A619-C332F6A466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302-40F1-A619-C332F6A4663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02-40F1-A619-C332F6A466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302-40F1-A619-C332F6A46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D4D-41AA-BE6F-35C587F3FA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4D-41AA-BE6F-35C587F3FA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D4D-41AA-BE6F-35C587F3FA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4D-41AA-BE6F-35C587F3FA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D4D-41AA-BE6F-35C587F3FA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4D-41AA-BE6F-35C587F3FA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3D4D-41AA-BE6F-35C587F3FA4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4D-41AA-BE6F-35C587F3FA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D4D-41AA-BE6F-35C587F3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2023-04-11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2023-04-11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2023-04-11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50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2023-04-11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.kth.se/en/anstallning/arbetsmiljo/medarbetarundersokning/kth-medarbetarpuls-1.1217460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image" Target="../media/image7.png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chart" Target="../charts/chart22.xml"/><Relationship Id="rId28" Type="http://schemas.openxmlformats.org/officeDocument/2006/relationships/image" Target="../media/image9.png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31" Type="http://schemas.openxmlformats.org/officeDocument/2006/relationships/image" Target="../media/image12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8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4B761FD-810F-8AD9-5F62-933458D3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158FC6-0D00-7D60-6872-CE8A66EC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D3262-4801-5D0D-025C-0DFC09E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2AD6D-420A-D9B9-C019-17ED02F9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381352"/>
            <a:ext cx="8090297" cy="596798"/>
          </a:xfrm>
        </p:spPr>
        <p:txBody>
          <a:bodyPr/>
          <a:lstStyle/>
          <a:p>
            <a:r>
              <a:rPr lang="sv-SE"/>
              <a:t>KTH Employee Pulse, 7 February 2023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50E344F-7372-30B1-3233-100B566C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797267"/>
            <a:ext cx="8090297" cy="566641"/>
          </a:xfrm>
        </p:spPr>
        <p:txBody>
          <a:bodyPr anchor="b"/>
          <a:lstStyle/>
          <a:p>
            <a:r>
              <a:rPr lang="sv-SE"/>
              <a:t>Institutionen för Tillämpad fysik - Female</a:t>
            </a:r>
          </a:p>
        </p:txBody>
      </p:sp>
    </p:spTree>
    <p:extLst>
      <p:ext uri="{BB962C8B-B14F-4D97-AF65-F5344CB8AC3E}">
        <p14:creationId xmlns:p14="http://schemas.microsoft.com/office/powerpoint/2010/main" val="2805339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Inclusion: 69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community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Recognition: 69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appreciated and noticed for my contribution to the organization'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- Work / leisure: 54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a good balance between work and free time'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Development: 71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possibility to develop in my work'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Clarity - Priorities: 64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immediate manager is clear about priorities and expectations'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1: 82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we treat each other with respect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2: 93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treat my colleagues with respect'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3: 64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employees from all backgrounds are treated equally at my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1: 63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workplace does a good job of promoting an inclusive work environment'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2: 71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included at my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B17-D6C2-45F7-8587-7E2A13A71264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Institutionen för Tillämpad fysik - Female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450614" y="1649807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Includes all Female employees in Institutionen för Tillämpad fysik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450614" y="1487640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Overview report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450614" y="2809953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Survey date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450614" y="2647786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2023-02-07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450614" y="3970100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Response rate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450614" y="3807933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70 % (26 of 37)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5805329" y="2720581"/>
            <a:ext cx="1620000" cy="162000"/>
          </a:xfrm>
          <a:prstGeom prst="rect">
            <a:avLst/>
          </a:prstGeom>
          <a:noFill/>
        </p:spPr>
        <p:txBody>
          <a:bodyPr wrap="square" lIns="54000" tIns="0" rIns="540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37 active employees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3035544" y="1648853"/>
            <a:ext cx="1135856" cy="1160147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3035544" y="2809000"/>
            <a:ext cx="1135856" cy="1160934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3035544" y="2809786"/>
            <a:ext cx="1124500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4208904" y="2808213"/>
            <a:ext cx="944764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4112593" y="2760057"/>
            <a:ext cx="96311" cy="963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kern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1085278" y="2613965"/>
            <a:ext cx="348125" cy="358354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" tIns="27000" rIns="27000" bIns="2700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1064262" y="3784468"/>
            <a:ext cx="385920" cy="350649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1080267" y="1517758"/>
            <a:ext cx="358354" cy="358354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5384998" y="2657466"/>
            <a:ext cx="391590" cy="294270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</p:spTree>
    <p:extLst>
      <p:ext uri="{BB962C8B-B14F-4D97-AF65-F5344CB8AC3E}">
        <p14:creationId xmlns:p14="http://schemas.microsoft.com/office/powerpoint/2010/main" val="28329534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3: 73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the culture at the workplace is positive'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4: 85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contribute to a positive culture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Safety 1: 67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it is possible to raise problems and difficult issues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Safety 2: 90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 is free from threats and violence'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4: 85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been free from unwelcome behavior at the workplace during the past 12 months'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5: 88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know where I can seek support if I have been subjected to unwelcome behavior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6: 77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know where to report incidents of unwelcome behavior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B4242B4-5787-777F-F9BD-DAB8B21F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2C934C-F202-BB41-FB12-A6E63AD1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27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C2C8D3-7BA0-3FC8-57E1-0E8F592E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409292"/>
            <a:ext cx="8090297" cy="596798"/>
          </a:xfrm>
        </p:spPr>
        <p:txBody>
          <a:bodyPr/>
          <a:lstStyle/>
          <a:p>
            <a:r>
              <a:rPr lang="en-US"/>
              <a:t>Inspiration for how to work with the results</a:t>
            </a:r>
          </a:p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F36B092-248D-645C-33DE-D4EBE6FD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825207"/>
            <a:ext cx="8090297" cy="566641"/>
          </a:xfrm>
        </p:spPr>
        <p:txBody>
          <a:bodyPr anchor="b"/>
          <a:lstStyle/>
          <a:p>
            <a:r>
              <a:rPr lang="sv-SE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1270171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 descr="heading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use the results in team meetings?</a:t>
            </a:r>
            <a:endParaRPr lang="sv-SE"/>
          </a:p>
        </p:txBody>
      </p:sp>
      <p:sp>
        <p:nvSpPr>
          <p:cNvPr id="318" name="Rubrik 4" descr="heading_subtitle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Inspiration and advice</a:t>
            </a:r>
          </a:p>
        </p:txBody>
      </p:sp>
      <p:sp>
        <p:nvSpPr>
          <p:cNvPr id="8" name="Rektangel: övre hörn rundade 7">
            <a:extLst>
              <a:ext uri="{FF2B5EF4-FFF2-40B4-BE49-F238E27FC236}">
                <a16:creationId xmlns:a16="http://schemas.microsoft.com/office/drawing/2014/main" id="{4318E0C2-EB80-24FC-37DF-345062DCE438}"/>
              </a:ext>
            </a:extLst>
          </p:cNvPr>
          <p:cNvSpPr/>
          <p:nvPr/>
        </p:nvSpPr>
        <p:spPr>
          <a:xfrm>
            <a:off x="628650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C3AC1BD-0458-5DFD-D7E7-594A947557CA}"/>
              </a:ext>
            </a:extLst>
          </p:cNvPr>
          <p:cNvSpPr/>
          <p:nvPr/>
        </p:nvSpPr>
        <p:spPr>
          <a:xfrm>
            <a:off x="628650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 32" descr="box_1_heading">
            <a:extLst>
              <a:ext uri="{FF2B5EF4-FFF2-40B4-BE49-F238E27FC236}">
                <a16:creationId xmlns:a16="http://schemas.microsoft.com/office/drawing/2014/main" id="{A2539D09-2FC8-9F10-52DD-38E72D6CF811}"/>
              </a:ext>
            </a:extLst>
          </p:cNvPr>
          <p:cNvSpPr/>
          <p:nvPr/>
        </p:nvSpPr>
        <p:spPr>
          <a:xfrm>
            <a:off x="628650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Identify and retain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strengths</a:t>
            </a:r>
            <a:endParaRPr lang="sv-SE" sz="900" b="1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Rektangel: övre hörn rundade 10">
            <a:extLst>
              <a:ext uri="{FF2B5EF4-FFF2-40B4-BE49-F238E27FC236}">
                <a16:creationId xmlns:a16="http://schemas.microsoft.com/office/drawing/2014/main" id="{8CD02CBA-6DCE-FF81-5E68-049F28F31DE1}"/>
              </a:ext>
            </a:extLst>
          </p:cNvPr>
          <p:cNvSpPr/>
          <p:nvPr/>
        </p:nvSpPr>
        <p:spPr>
          <a:xfrm>
            <a:off x="2623546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E6E668D0-81D2-A89E-A613-1949264B9970}"/>
              </a:ext>
            </a:extLst>
          </p:cNvPr>
          <p:cNvSpPr/>
          <p:nvPr/>
        </p:nvSpPr>
        <p:spPr>
          <a:xfrm>
            <a:off x="2623546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Rectangle 32" descr="box_1_heading">
            <a:extLst>
              <a:ext uri="{FF2B5EF4-FFF2-40B4-BE49-F238E27FC236}">
                <a16:creationId xmlns:a16="http://schemas.microsoft.com/office/drawing/2014/main" id="{DAEBF121-0F51-6E51-9422-68ADBEBA4065}"/>
              </a:ext>
            </a:extLst>
          </p:cNvPr>
          <p:cNvSpPr/>
          <p:nvPr/>
        </p:nvSpPr>
        <p:spPr>
          <a:xfrm>
            <a:off x="2623547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Prioritize a few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areas</a:t>
            </a:r>
          </a:p>
        </p:txBody>
      </p:sp>
      <p:sp>
        <p:nvSpPr>
          <p:cNvPr id="14" name="Rektangel: övre hörn rundade 13">
            <a:extLst>
              <a:ext uri="{FF2B5EF4-FFF2-40B4-BE49-F238E27FC236}">
                <a16:creationId xmlns:a16="http://schemas.microsoft.com/office/drawing/2014/main" id="{91BB972C-DFE6-1B22-D418-2E8B98C2E36E}"/>
              </a:ext>
            </a:extLst>
          </p:cNvPr>
          <p:cNvSpPr/>
          <p:nvPr/>
        </p:nvSpPr>
        <p:spPr>
          <a:xfrm>
            <a:off x="4618443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FDEE14A7-7DBD-CC6D-794F-2FBA97458756}"/>
              </a:ext>
            </a:extLst>
          </p:cNvPr>
          <p:cNvSpPr/>
          <p:nvPr/>
        </p:nvSpPr>
        <p:spPr>
          <a:xfrm>
            <a:off x="4618443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32" descr="box_1_heading">
            <a:extLst>
              <a:ext uri="{FF2B5EF4-FFF2-40B4-BE49-F238E27FC236}">
                <a16:creationId xmlns:a16="http://schemas.microsoft.com/office/drawing/2014/main" id="{AA99A798-CE16-E39E-FD33-D41B3EE9312C}"/>
              </a:ext>
            </a:extLst>
          </p:cNvPr>
          <p:cNvSpPr/>
          <p:nvPr/>
        </p:nvSpPr>
        <p:spPr>
          <a:xfrm>
            <a:off x="4618443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Focus on the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team result</a:t>
            </a:r>
          </a:p>
        </p:txBody>
      </p:sp>
      <p:sp>
        <p:nvSpPr>
          <p:cNvPr id="17" name="Rektangel: övre hörn rundade 16">
            <a:extLst>
              <a:ext uri="{FF2B5EF4-FFF2-40B4-BE49-F238E27FC236}">
                <a16:creationId xmlns:a16="http://schemas.microsoft.com/office/drawing/2014/main" id="{4ABD3583-8936-F118-D8C1-4EE190A06269}"/>
              </a:ext>
            </a:extLst>
          </p:cNvPr>
          <p:cNvSpPr/>
          <p:nvPr/>
        </p:nvSpPr>
        <p:spPr>
          <a:xfrm>
            <a:off x="6613339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5CA1300E-0AEB-F55F-0722-B2817E6000AF}"/>
              </a:ext>
            </a:extLst>
          </p:cNvPr>
          <p:cNvSpPr/>
          <p:nvPr/>
        </p:nvSpPr>
        <p:spPr>
          <a:xfrm>
            <a:off x="6613339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Rectangle 32" descr="box_1_heading">
            <a:extLst>
              <a:ext uri="{FF2B5EF4-FFF2-40B4-BE49-F238E27FC236}">
                <a16:creationId xmlns:a16="http://schemas.microsoft.com/office/drawing/2014/main" id="{E2E8F95A-32DE-B90D-EFB0-37BF2B642DFE}"/>
              </a:ext>
            </a:extLst>
          </p:cNvPr>
          <p:cNvSpPr/>
          <p:nvPr/>
        </p:nvSpPr>
        <p:spPr>
          <a:xfrm>
            <a:off x="6613340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Focus on the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improvement potential</a:t>
            </a:r>
          </a:p>
        </p:txBody>
      </p:sp>
      <p:sp>
        <p:nvSpPr>
          <p:cNvPr id="20" name="Rektangel: övre hörn rundade 19">
            <a:extLst>
              <a:ext uri="{FF2B5EF4-FFF2-40B4-BE49-F238E27FC236}">
                <a16:creationId xmlns:a16="http://schemas.microsoft.com/office/drawing/2014/main" id="{201CFC38-DC89-60F3-D57B-93D258F7C0A1}"/>
              </a:ext>
            </a:extLst>
          </p:cNvPr>
          <p:cNvSpPr/>
          <p:nvPr/>
        </p:nvSpPr>
        <p:spPr>
          <a:xfrm>
            <a:off x="628650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4CC6CFFB-BDED-A7EA-74C2-ED07CA96C215}"/>
              </a:ext>
            </a:extLst>
          </p:cNvPr>
          <p:cNvSpPr/>
          <p:nvPr/>
        </p:nvSpPr>
        <p:spPr>
          <a:xfrm>
            <a:off x="628650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32" descr="box_1_heading">
            <a:extLst>
              <a:ext uri="{FF2B5EF4-FFF2-40B4-BE49-F238E27FC236}">
                <a16:creationId xmlns:a16="http://schemas.microsoft.com/office/drawing/2014/main" id="{89A14A06-B6E5-323B-48B6-11D654824AD7}"/>
              </a:ext>
            </a:extLst>
          </p:cNvPr>
          <p:cNvSpPr/>
          <p:nvPr/>
        </p:nvSpPr>
        <p:spPr>
          <a:xfrm>
            <a:off x="628650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Distribute responsibilities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in the team</a:t>
            </a:r>
          </a:p>
        </p:txBody>
      </p:sp>
      <p:sp>
        <p:nvSpPr>
          <p:cNvPr id="23" name="Rektangel: övre hörn rundade 22">
            <a:extLst>
              <a:ext uri="{FF2B5EF4-FFF2-40B4-BE49-F238E27FC236}">
                <a16:creationId xmlns:a16="http://schemas.microsoft.com/office/drawing/2014/main" id="{722B1E2B-788F-0950-4CDE-49D7B78934CD}"/>
              </a:ext>
            </a:extLst>
          </p:cNvPr>
          <p:cNvSpPr/>
          <p:nvPr/>
        </p:nvSpPr>
        <p:spPr>
          <a:xfrm>
            <a:off x="2623546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FEF39A38-367C-23D4-1E81-982D5D4B4E8D}"/>
              </a:ext>
            </a:extLst>
          </p:cNvPr>
          <p:cNvSpPr/>
          <p:nvPr/>
        </p:nvSpPr>
        <p:spPr>
          <a:xfrm>
            <a:off x="2623546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Rectangle 32" descr="box_1_heading">
            <a:extLst>
              <a:ext uri="{FF2B5EF4-FFF2-40B4-BE49-F238E27FC236}">
                <a16:creationId xmlns:a16="http://schemas.microsoft.com/office/drawing/2014/main" id="{0EB87EB9-A666-0795-D6F4-DB03909D76D3}"/>
              </a:ext>
            </a:extLst>
          </p:cNvPr>
          <p:cNvSpPr/>
          <p:nvPr/>
        </p:nvSpPr>
        <p:spPr>
          <a:xfrm>
            <a:off x="2623547" y="2979166"/>
            <a:ext cx="1550602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Inform the team about how the feedback is used</a:t>
            </a:r>
          </a:p>
        </p:txBody>
      </p:sp>
      <p:sp>
        <p:nvSpPr>
          <p:cNvPr id="26" name="Rektangel: övre hörn rundade 25">
            <a:extLst>
              <a:ext uri="{FF2B5EF4-FFF2-40B4-BE49-F238E27FC236}">
                <a16:creationId xmlns:a16="http://schemas.microsoft.com/office/drawing/2014/main" id="{964ACB2C-797F-03A5-ECAE-DE91B7A51D7C}"/>
              </a:ext>
            </a:extLst>
          </p:cNvPr>
          <p:cNvSpPr/>
          <p:nvPr/>
        </p:nvSpPr>
        <p:spPr>
          <a:xfrm>
            <a:off x="4618443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1A1E79AC-E234-91CB-95FC-E0B01B2A3B95}"/>
              </a:ext>
            </a:extLst>
          </p:cNvPr>
          <p:cNvSpPr/>
          <p:nvPr/>
        </p:nvSpPr>
        <p:spPr>
          <a:xfrm>
            <a:off x="4618443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8" name="Rectangle 32" descr="box_1_heading">
            <a:extLst>
              <a:ext uri="{FF2B5EF4-FFF2-40B4-BE49-F238E27FC236}">
                <a16:creationId xmlns:a16="http://schemas.microsoft.com/office/drawing/2014/main" id="{4B70290E-2697-83CD-CA72-82413D7D37F2}"/>
              </a:ext>
            </a:extLst>
          </p:cNvPr>
          <p:cNvSpPr/>
          <p:nvPr/>
        </p:nvSpPr>
        <p:spPr>
          <a:xfrm>
            <a:off x="4618443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Exchange ideas and best-practices with peers</a:t>
            </a:r>
          </a:p>
        </p:txBody>
      </p:sp>
      <p:sp>
        <p:nvSpPr>
          <p:cNvPr id="29" name="Rektangel: övre hörn rundade 28">
            <a:extLst>
              <a:ext uri="{FF2B5EF4-FFF2-40B4-BE49-F238E27FC236}">
                <a16:creationId xmlns:a16="http://schemas.microsoft.com/office/drawing/2014/main" id="{64201931-FF89-3159-1219-B965C56EACC0}"/>
              </a:ext>
            </a:extLst>
          </p:cNvPr>
          <p:cNvSpPr/>
          <p:nvPr/>
        </p:nvSpPr>
        <p:spPr>
          <a:xfrm>
            <a:off x="6613339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E630A8CD-8ED8-DC74-67F8-13B80F7482F1}"/>
              </a:ext>
            </a:extLst>
          </p:cNvPr>
          <p:cNvSpPr/>
          <p:nvPr/>
        </p:nvSpPr>
        <p:spPr>
          <a:xfrm>
            <a:off x="6613339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Rectangle 32" descr="box_1_heading">
            <a:extLst>
              <a:ext uri="{FF2B5EF4-FFF2-40B4-BE49-F238E27FC236}">
                <a16:creationId xmlns:a16="http://schemas.microsoft.com/office/drawing/2014/main" id="{ADF6437E-D2A0-3215-AC74-E37FC134E9BA}"/>
              </a:ext>
            </a:extLst>
          </p:cNvPr>
          <p:cNvSpPr/>
          <p:nvPr/>
        </p:nvSpPr>
        <p:spPr>
          <a:xfrm>
            <a:off x="6613340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Utilize central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resources</a:t>
            </a:r>
            <a:endParaRPr lang="sv-SE" sz="900" b="1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2" name="Rectangle 24" descr="box_1_description">
            <a:extLst>
              <a:ext uri="{FF2B5EF4-FFF2-40B4-BE49-F238E27FC236}">
                <a16:creationId xmlns:a16="http://schemas.microsoft.com/office/drawing/2014/main" id="{61E2729E-9D8C-F8C0-A520-1F85FB3EF434}"/>
              </a:ext>
            </a:extLst>
          </p:cNvPr>
          <p:cNvSpPr/>
          <p:nvPr/>
        </p:nvSpPr>
        <p:spPr>
          <a:xfrm>
            <a:off x="2623546" y="1453737"/>
            <a:ext cx="1902011" cy="1101775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Jointly discuss and decide what 1-2 areas should be prioritized – perhaps one area is affecting the result for several other areas? This creates a clearer focus for the team and facilitates the follow-up in the next team meeting.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focusing on too many areas and / or activities at once.</a:t>
            </a:r>
          </a:p>
        </p:txBody>
      </p:sp>
      <p:sp>
        <p:nvSpPr>
          <p:cNvPr id="33" name="Rectangle 24" descr="box_1_description">
            <a:extLst>
              <a:ext uri="{FF2B5EF4-FFF2-40B4-BE49-F238E27FC236}">
                <a16:creationId xmlns:a16="http://schemas.microsoft.com/office/drawing/2014/main" id="{4B1BE12E-DE9B-D93E-260A-8851236782AA}"/>
              </a:ext>
            </a:extLst>
          </p:cNvPr>
          <p:cNvSpPr/>
          <p:nvPr/>
        </p:nvSpPr>
        <p:spPr>
          <a:xfrm>
            <a:off x="4618443" y="1453736"/>
            <a:ext cx="1902011" cy="870943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Acknowledge that the result is the collective team experience and emphasize that it does not matter who gave specific answers or comments.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asking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“who gave this red answer?”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Rectangle 24" descr="box_1_description">
            <a:extLst>
              <a:ext uri="{FF2B5EF4-FFF2-40B4-BE49-F238E27FC236}">
                <a16:creationId xmlns:a16="http://schemas.microsoft.com/office/drawing/2014/main" id="{9328DAAF-8518-6468-7CFB-74792CE249AB}"/>
              </a:ext>
            </a:extLst>
          </p:cNvPr>
          <p:cNvSpPr/>
          <p:nvPr/>
        </p:nvSpPr>
        <p:spPr>
          <a:xfrm>
            <a:off x="6613339" y="1453736"/>
            <a:ext cx="1902011" cy="870943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Ask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“what would need to be different in order for us to feel more positive about [this dimension]?“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 – this triggers a more solution-oriented discussion.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asking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“why do we think this is bad?"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Rectangle 24" descr="box_1_description">
            <a:extLst>
              <a:ext uri="{FF2B5EF4-FFF2-40B4-BE49-F238E27FC236}">
                <a16:creationId xmlns:a16="http://schemas.microsoft.com/office/drawing/2014/main" id="{FA4498E5-B1BE-308D-7FC4-34FDC202A252}"/>
              </a:ext>
            </a:extLst>
          </p:cNvPr>
          <p:cNvSpPr/>
          <p:nvPr/>
        </p:nvSpPr>
        <p:spPr>
          <a:xfrm>
            <a:off x="628650" y="3347121"/>
            <a:ext cx="1902011" cy="1101775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Delegate ownership for each dimension to different team members, who then are responsible for their respective dimension in team meetings and follow up on agreed actions.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initiating a major improvement initiative without anchoring the plan with the team.</a:t>
            </a:r>
          </a:p>
        </p:txBody>
      </p:sp>
      <p:sp>
        <p:nvSpPr>
          <p:cNvPr id="36" name="Rectangle 24" descr="box_1_description">
            <a:extLst>
              <a:ext uri="{FF2B5EF4-FFF2-40B4-BE49-F238E27FC236}">
                <a16:creationId xmlns:a16="http://schemas.microsoft.com/office/drawing/2014/main" id="{DCF82DF4-043A-5228-BE5D-71CD000C6138}"/>
              </a:ext>
            </a:extLst>
          </p:cNvPr>
          <p:cNvSpPr/>
          <p:nvPr/>
        </p:nvSpPr>
        <p:spPr>
          <a:xfrm>
            <a:off x="2623546" y="3347121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Continuously communicate to the employees how their feedback is used, and – if it is valuable – ensure they are aware of it to stimulate further feedback.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assuming that the employees automatically understand that their feedback is used and appreciated.</a:t>
            </a:r>
          </a:p>
        </p:txBody>
      </p:sp>
      <p:sp>
        <p:nvSpPr>
          <p:cNvPr id="37" name="Rectangle 24" descr="box_1_description">
            <a:extLst>
              <a:ext uri="{FF2B5EF4-FFF2-40B4-BE49-F238E27FC236}">
                <a16:creationId xmlns:a16="http://schemas.microsoft.com/office/drawing/2014/main" id="{B5159CC5-F504-DE7A-133F-81E7D620EEBD}"/>
              </a:ext>
            </a:extLst>
          </p:cNvPr>
          <p:cNvSpPr/>
          <p:nvPr/>
        </p:nvSpPr>
        <p:spPr>
          <a:xfrm>
            <a:off x="4618443" y="3347121"/>
            <a:ext cx="1902011" cy="1204368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ts val="825"/>
              </a:lnSpc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Discuss ideas with peers in comparable units, for instance around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“How do you get such a good result in [this dimension] in your team?”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“What have you done to succeed in raising the result several occasions in a row?”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, and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“How have you achieved such a high participation in your team?”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128588" indent="-128588">
              <a:lnSpc>
                <a:spcPts val="825"/>
              </a:lnSpc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“reinventing the wheel" several times in the same organization.</a:t>
            </a:r>
          </a:p>
        </p:txBody>
      </p:sp>
      <p:sp>
        <p:nvSpPr>
          <p:cNvPr id="38" name="Rectangle 24" descr="box_1_description">
            <a:extLst>
              <a:ext uri="{FF2B5EF4-FFF2-40B4-BE49-F238E27FC236}">
                <a16:creationId xmlns:a16="http://schemas.microsoft.com/office/drawing/2014/main" id="{44B6EBE5-C492-C2FF-7AEB-E5F23DADF7E2}"/>
              </a:ext>
            </a:extLst>
          </p:cNvPr>
          <p:cNvSpPr/>
          <p:nvPr/>
        </p:nvSpPr>
        <p:spPr>
          <a:xfrm>
            <a:off x="6613339" y="3347121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Take advantage of available resources in your organization – it is highly likely that someone has experienced a similar situation earlier.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waiting too long to handle an issue – the sooner it is managed, the easier and better!</a:t>
            </a:r>
          </a:p>
        </p:txBody>
      </p:sp>
      <p:sp>
        <p:nvSpPr>
          <p:cNvPr id="39" name="Rectangle 24" descr="box_1_description">
            <a:extLst>
              <a:ext uri="{FF2B5EF4-FFF2-40B4-BE49-F238E27FC236}">
                <a16:creationId xmlns:a16="http://schemas.microsoft.com/office/drawing/2014/main" id="{5E56C721-1AAC-2BBF-E768-6DC37EF0FF64}"/>
              </a:ext>
            </a:extLst>
          </p:cNvPr>
          <p:cNvSpPr/>
          <p:nvPr/>
        </p:nvSpPr>
        <p:spPr>
          <a:xfrm>
            <a:off x="628650" y="1453737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Identify your strengths and discuss what is required to maintain the good results. Retaining an existing, strong result is significantly easier than increasing from low levels.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diving into improvement areas without first recognizing your strengths.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EE319C6A-AB3E-2682-C6DF-0AA6E7D73DD5}"/>
              </a:ext>
            </a:extLst>
          </p:cNvPr>
          <p:cNvGrpSpPr>
            <a:grpSpLocks noChangeAspect="1"/>
          </p:cNvGrpSpPr>
          <p:nvPr/>
        </p:nvGrpSpPr>
        <p:grpSpPr>
          <a:xfrm>
            <a:off x="6095767" y="1172453"/>
            <a:ext cx="303688" cy="228214"/>
            <a:chOff x="3657600" y="1596574"/>
            <a:chExt cx="4876455" cy="3664534"/>
          </a:xfrm>
        </p:grpSpPr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07ACD474-0B4B-B301-0A6E-5DE2CC77BA84}"/>
                </a:ext>
              </a:extLst>
            </p:cNvPr>
            <p:cNvSpPr/>
            <p:nvPr/>
          </p:nvSpPr>
          <p:spPr>
            <a:xfrm>
              <a:off x="6917650" y="4338508"/>
              <a:ext cx="1485418" cy="775563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5F87D90F-9EE5-3BE7-4751-D8251BBE9694}"/>
                </a:ext>
              </a:extLst>
            </p:cNvPr>
            <p:cNvSpPr/>
            <p:nvPr/>
          </p:nvSpPr>
          <p:spPr>
            <a:xfrm>
              <a:off x="6917650" y="4338499"/>
              <a:ext cx="1033330" cy="775563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DC7FEA0F-41F8-4F4A-C75C-D2E4E51BCCBC}"/>
                </a:ext>
              </a:extLst>
            </p:cNvPr>
            <p:cNvSpPr/>
            <p:nvPr/>
          </p:nvSpPr>
          <p:spPr>
            <a:xfrm>
              <a:off x="7540578" y="3908466"/>
              <a:ext cx="318769" cy="62172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6984A888-8427-ADA0-20B0-C19FABCEBE72}"/>
                </a:ext>
              </a:extLst>
            </p:cNvPr>
            <p:cNvSpPr/>
            <p:nvPr/>
          </p:nvSpPr>
          <p:spPr>
            <a:xfrm>
              <a:off x="6950549" y="2753073"/>
              <a:ext cx="1512009" cy="1340616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0968E1B3-5454-F377-163A-A246F5C6CC3F}"/>
                </a:ext>
              </a:extLst>
            </p:cNvPr>
            <p:cNvSpPr/>
            <p:nvPr/>
          </p:nvSpPr>
          <p:spPr>
            <a:xfrm>
              <a:off x="5791223" y="3182697"/>
              <a:ext cx="618422" cy="999040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A8A3E36-963A-3A3A-70FA-4B869C6731F0}"/>
                </a:ext>
              </a:extLst>
            </p:cNvPr>
            <p:cNvSpPr/>
            <p:nvPr/>
          </p:nvSpPr>
          <p:spPr>
            <a:xfrm>
              <a:off x="3728898" y="4283229"/>
              <a:ext cx="1518186" cy="830824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D7052050-247F-76A2-45F2-990AB9FE5AD4}"/>
                </a:ext>
              </a:extLst>
            </p:cNvPr>
            <p:cNvSpPr/>
            <p:nvPr/>
          </p:nvSpPr>
          <p:spPr>
            <a:xfrm>
              <a:off x="4998472" y="3908472"/>
              <a:ext cx="2190918" cy="120559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9D57AD86-9034-4A40-2FD6-F8D95951526E}"/>
                </a:ext>
              </a:extLst>
            </p:cNvPr>
            <p:cNvSpPr/>
            <p:nvPr/>
          </p:nvSpPr>
          <p:spPr>
            <a:xfrm>
              <a:off x="6047611" y="1932421"/>
              <a:ext cx="861002" cy="1087203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3D7FC791-49A9-9826-F401-0705525846B9}"/>
                </a:ext>
              </a:extLst>
            </p:cNvPr>
            <p:cNvSpPr/>
            <p:nvPr/>
          </p:nvSpPr>
          <p:spPr>
            <a:xfrm>
              <a:off x="6047602" y="1932421"/>
              <a:ext cx="676748" cy="1087203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FCA8A2B1-E43B-D195-C3F4-593C8DCB5D46}"/>
                </a:ext>
              </a:extLst>
            </p:cNvPr>
            <p:cNvSpPr/>
            <p:nvPr/>
          </p:nvSpPr>
          <p:spPr>
            <a:xfrm>
              <a:off x="5281041" y="1667868"/>
              <a:ext cx="1300599" cy="1351765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248D734-60C1-A884-726A-A180C89B8411}"/>
                </a:ext>
              </a:extLst>
            </p:cNvPr>
            <p:cNvSpPr/>
            <p:nvPr/>
          </p:nvSpPr>
          <p:spPr>
            <a:xfrm>
              <a:off x="6351409" y="2794027"/>
              <a:ext cx="555394" cy="350473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ACCF6877-0D92-9031-7AF4-0A8F59FD988E}"/>
                </a:ext>
              </a:extLst>
            </p:cNvPr>
            <p:cNvSpPr/>
            <p:nvPr/>
          </p:nvSpPr>
          <p:spPr>
            <a:xfrm>
              <a:off x="5281070" y="2794027"/>
              <a:ext cx="555394" cy="350473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1BD61BC-4529-20BF-6C01-E2F7B663FF06}"/>
                </a:ext>
              </a:extLst>
            </p:cNvPr>
            <p:cNvSpPr/>
            <p:nvPr/>
          </p:nvSpPr>
          <p:spPr>
            <a:xfrm>
              <a:off x="3898110" y="2784026"/>
              <a:ext cx="1196962" cy="956574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0CB8BD93-4513-5542-8D51-357FDEAF7E79}"/>
                </a:ext>
              </a:extLst>
            </p:cNvPr>
            <p:cNvSpPr/>
            <p:nvPr/>
          </p:nvSpPr>
          <p:spPr>
            <a:xfrm>
              <a:off x="3728898" y="4283219"/>
              <a:ext cx="1033605" cy="830833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6F583738-8DE3-B1FD-15FC-15524C88C126}"/>
                </a:ext>
              </a:extLst>
            </p:cNvPr>
            <p:cNvSpPr/>
            <p:nvPr/>
          </p:nvSpPr>
          <p:spPr>
            <a:xfrm>
              <a:off x="4323658" y="3839782"/>
              <a:ext cx="345891" cy="652692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B3DA049B-A513-071E-69F2-C7E9B536349A}"/>
                </a:ext>
              </a:extLst>
            </p:cNvPr>
            <p:cNvSpPr/>
            <p:nvPr/>
          </p:nvSpPr>
          <p:spPr>
            <a:xfrm>
              <a:off x="4636895" y="3523940"/>
              <a:ext cx="497785" cy="312999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43CBC6E7-E0FC-4846-39E9-1D7753E435B4}"/>
                </a:ext>
              </a:extLst>
            </p:cNvPr>
            <p:cNvSpPr/>
            <p:nvPr/>
          </p:nvSpPr>
          <p:spPr>
            <a:xfrm>
              <a:off x="3879023" y="3523940"/>
              <a:ext cx="472830" cy="311126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0255CB96-A863-00B1-040B-2599A148C9F1}"/>
                </a:ext>
              </a:extLst>
            </p:cNvPr>
            <p:cNvSpPr/>
            <p:nvPr/>
          </p:nvSpPr>
          <p:spPr>
            <a:xfrm>
              <a:off x="5526697" y="2270344"/>
              <a:ext cx="1134488" cy="1409159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D9EF307C-B22D-8755-4689-45D905A95D68}"/>
                </a:ext>
              </a:extLst>
            </p:cNvPr>
            <p:cNvSpPr/>
            <p:nvPr/>
          </p:nvSpPr>
          <p:spPr>
            <a:xfrm>
              <a:off x="5530700" y="2270344"/>
              <a:ext cx="1040155" cy="37900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452DB772-A86E-44CC-DE15-92F34C61A593}"/>
                </a:ext>
              </a:extLst>
            </p:cNvPr>
            <p:cNvSpPr/>
            <p:nvPr/>
          </p:nvSpPr>
          <p:spPr>
            <a:xfrm>
              <a:off x="6022638" y="4013940"/>
              <a:ext cx="142596" cy="1100122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0E444EAD-233B-9C75-F2C8-59ED3084BE51}"/>
                </a:ext>
              </a:extLst>
            </p:cNvPr>
            <p:cNvSpPr/>
            <p:nvPr/>
          </p:nvSpPr>
          <p:spPr>
            <a:xfrm>
              <a:off x="4998472" y="3908463"/>
              <a:ext cx="1719504" cy="1205579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6DA738B2-DB90-BD3E-D62A-A94EEF13703E}"/>
                </a:ext>
              </a:extLst>
            </p:cNvPr>
            <p:cNvSpPr/>
            <p:nvPr/>
          </p:nvSpPr>
          <p:spPr>
            <a:xfrm>
              <a:off x="5578997" y="3836943"/>
              <a:ext cx="514939" cy="446285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7B25F5A-D9C3-CDDF-05E5-FF75EB82F632}"/>
                </a:ext>
              </a:extLst>
            </p:cNvPr>
            <p:cNvSpPr/>
            <p:nvPr/>
          </p:nvSpPr>
          <p:spPr>
            <a:xfrm>
              <a:off x="6093937" y="3836943"/>
              <a:ext cx="514939" cy="446285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87E2C2AC-C0A9-8272-B45A-BD25BBFF1D33}"/>
                </a:ext>
              </a:extLst>
            </p:cNvPr>
            <p:cNvSpPr/>
            <p:nvPr/>
          </p:nvSpPr>
          <p:spPr>
            <a:xfrm>
              <a:off x="5332576" y="4667279"/>
              <a:ext cx="142596" cy="446783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2792D68F-F306-BC60-08FE-A442EF574A08}"/>
                </a:ext>
              </a:extLst>
            </p:cNvPr>
            <p:cNvSpPr/>
            <p:nvPr/>
          </p:nvSpPr>
          <p:spPr>
            <a:xfrm>
              <a:off x="6712691" y="4667279"/>
              <a:ext cx="142596" cy="446783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FE1E9421-F1A0-AA24-594E-FBB7836C9F66}"/>
                </a:ext>
              </a:extLst>
            </p:cNvPr>
            <p:cNvSpPr/>
            <p:nvPr/>
          </p:nvSpPr>
          <p:spPr>
            <a:xfrm>
              <a:off x="7312405" y="3210689"/>
              <a:ext cx="788292" cy="1038012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7F76C143-754F-893B-D96E-714DD73C4416}"/>
                </a:ext>
              </a:extLst>
            </p:cNvPr>
            <p:cNvSpPr/>
            <p:nvPr/>
          </p:nvSpPr>
          <p:spPr>
            <a:xfrm>
              <a:off x="7353796" y="3210679"/>
              <a:ext cx="746910" cy="244947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E708FEA2-3DF9-26E1-6288-EADDB5B25B8C}"/>
                </a:ext>
              </a:extLst>
            </p:cNvPr>
            <p:cNvSpPr/>
            <p:nvPr/>
          </p:nvSpPr>
          <p:spPr>
            <a:xfrm>
              <a:off x="4131628" y="3263071"/>
              <a:ext cx="750437" cy="945018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F1FAC218-6B58-0D73-5D2D-78BBF8BA4493}"/>
                </a:ext>
              </a:extLst>
            </p:cNvPr>
            <p:cNvSpPr/>
            <p:nvPr/>
          </p:nvSpPr>
          <p:spPr>
            <a:xfrm>
              <a:off x="4151744" y="3263060"/>
              <a:ext cx="730331" cy="298582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B2FE3A09-2B5D-6B78-1EFE-F8338BBB78A8}"/>
                </a:ext>
              </a:extLst>
            </p:cNvPr>
            <p:cNvSpPr/>
            <p:nvPr/>
          </p:nvSpPr>
          <p:spPr>
            <a:xfrm>
              <a:off x="5332576" y="4667279"/>
              <a:ext cx="142596" cy="518081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4FA20FCB-7C61-17F0-3A63-3E44A5A1EB11}"/>
                </a:ext>
              </a:extLst>
            </p:cNvPr>
            <p:cNvSpPr/>
            <p:nvPr/>
          </p:nvSpPr>
          <p:spPr>
            <a:xfrm>
              <a:off x="6712691" y="4667279"/>
              <a:ext cx="142596" cy="518081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512565C8-605E-45F2-76A8-1F0CAA82563A}"/>
                </a:ext>
              </a:extLst>
            </p:cNvPr>
            <p:cNvSpPr/>
            <p:nvPr/>
          </p:nvSpPr>
          <p:spPr>
            <a:xfrm>
              <a:off x="3807744" y="1596574"/>
              <a:ext cx="4726311" cy="3664534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B26EEAAF-5280-CB40-C65A-EA72120D5DB3}"/>
                </a:ext>
              </a:extLst>
            </p:cNvPr>
            <p:cNvSpPr/>
            <p:nvPr/>
          </p:nvSpPr>
          <p:spPr>
            <a:xfrm>
              <a:off x="3657600" y="4595674"/>
              <a:ext cx="193068" cy="589686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6" name="Grupp 265">
            <a:extLst>
              <a:ext uri="{FF2B5EF4-FFF2-40B4-BE49-F238E27FC236}">
                <a16:creationId xmlns:a16="http://schemas.microsoft.com/office/drawing/2014/main" id="{FB263023-0986-8C8C-03A2-8D0A0F994F59}"/>
              </a:ext>
            </a:extLst>
          </p:cNvPr>
          <p:cNvGrpSpPr>
            <a:grpSpLocks noChangeAspect="1"/>
          </p:cNvGrpSpPr>
          <p:nvPr/>
        </p:nvGrpSpPr>
        <p:grpSpPr>
          <a:xfrm>
            <a:off x="4213356" y="1149046"/>
            <a:ext cx="213319" cy="276080"/>
            <a:chOff x="1685871" y="1546860"/>
            <a:chExt cx="3120496" cy="4038599"/>
          </a:xfrm>
        </p:grpSpPr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3E94A82F-A98B-8754-32EF-0B53B86F0208}"/>
                </a:ext>
              </a:extLst>
            </p:cNvPr>
            <p:cNvSpPr/>
            <p:nvPr/>
          </p:nvSpPr>
          <p:spPr>
            <a:xfrm>
              <a:off x="3280195" y="1625738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CEF97DBA-5582-9B27-78EF-BF71E7D74AAF}"/>
                </a:ext>
              </a:extLst>
            </p:cNvPr>
            <p:cNvSpPr/>
            <p:nvPr/>
          </p:nvSpPr>
          <p:spPr>
            <a:xfrm>
              <a:off x="3387179" y="2501294"/>
              <a:ext cx="741461" cy="370730"/>
            </a:xfrm>
            <a:custGeom>
              <a:avLst/>
              <a:gdLst>
                <a:gd name="connsiteX0" fmla="*/ 741462 w 741461"/>
                <a:gd name="connsiteY0" fmla="*/ 370731 h 370730"/>
                <a:gd name="connsiteX1" fmla="*/ 370731 w 741461"/>
                <a:gd name="connsiteY1" fmla="*/ 0 h 370730"/>
                <a:gd name="connsiteX2" fmla="*/ 0 w 741461"/>
                <a:gd name="connsiteY2" fmla="*/ 370731 h 370730"/>
                <a:gd name="connsiteX3" fmla="*/ 741462 w 741461"/>
                <a:gd name="connsiteY3" fmla="*/ 370731 h 3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461" h="370730">
                  <a:moveTo>
                    <a:pt x="741462" y="370731"/>
                  </a:moveTo>
                  <a:cubicBezTo>
                    <a:pt x="741462" y="165985"/>
                    <a:pt x="575477" y="0"/>
                    <a:pt x="370731" y="0"/>
                  </a:cubicBezTo>
                  <a:cubicBezTo>
                    <a:pt x="165985" y="0"/>
                    <a:pt x="0" y="165985"/>
                    <a:pt x="0" y="370731"/>
                  </a:cubicBezTo>
                  <a:lnTo>
                    <a:pt x="741462" y="370731"/>
                  </a:ln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6A78A90E-C4D7-A3C7-7CC2-392101C4FC47}"/>
                </a:ext>
              </a:extLst>
            </p:cNvPr>
            <p:cNvSpPr/>
            <p:nvPr/>
          </p:nvSpPr>
          <p:spPr>
            <a:xfrm>
              <a:off x="2302491" y="2335649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03EB8A6E-CB38-5BE1-A04F-AF4383224D48}"/>
                </a:ext>
              </a:extLst>
            </p:cNvPr>
            <p:cNvSpPr/>
            <p:nvPr/>
          </p:nvSpPr>
          <p:spPr>
            <a:xfrm>
              <a:off x="1830885" y="2872025"/>
              <a:ext cx="2896688" cy="2634555"/>
            </a:xfrm>
            <a:custGeom>
              <a:avLst/>
              <a:gdLst>
                <a:gd name="connsiteX0" fmla="*/ 2817678 w 2896688"/>
                <a:gd name="connsiteY0" fmla="*/ 0 h 2634555"/>
                <a:gd name="connsiteX1" fmla="*/ 79011 w 2896688"/>
                <a:gd name="connsiteY1" fmla="*/ 0 h 2634555"/>
                <a:gd name="connsiteX2" fmla="*/ 13557 w 2896688"/>
                <a:gd name="connsiteY2" fmla="*/ 122893 h 2634555"/>
                <a:gd name="connsiteX3" fmla="*/ 1085505 w 2896688"/>
                <a:gd name="connsiteY3" fmla="*/ 1716926 h 2634555"/>
                <a:gd name="connsiteX4" fmla="*/ 1085505 w 2896688"/>
                <a:gd name="connsiteY4" fmla="*/ 2634556 h 2634555"/>
                <a:gd name="connsiteX5" fmla="*/ 1811191 w 2896688"/>
                <a:gd name="connsiteY5" fmla="*/ 2318543 h 2634555"/>
                <a:gd name="connsiteX6" fmla="*/ 1811191 w 2896688"/>
                <a:gd name="connsiteY6" fmla="*/ 1716926 h 2634555"/>
                <a:gd name="connsiteX7" fmla="*/ 2883132 w 2896688"/>
                <a:gd name="connsiteY7" fmla="*/ 122893 h 2634555"/>
                <a:gd name="connsiteX8" fmla="*/ 2817678 w 2896688"/>
                <a:gd name="connsiteY8" fmla="*/ 0 h 26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688" h="2634555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085505" y="1716926"/>
                  </a:lnTo>
                  <a:lnTo>
                    <a:pt x="1085505" y="2634556"/>
                  </a:lnTo>
                  <a:lnTo>
                    <a:pt x="1811191" y="2318543"/>
                  </a:lnTo>
                  <a:lnTo>
                    <a:pt x="1811191" y="1716926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F4F4F4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1" name="Frihandsfigur: Form 270">
              <a:extLst>
                <a:ext uri="{FF2B5EF4-FFF2-40B4-BE49-F238E27FC236}">
                  <a16:creationId xmlns:a16="http://schemas.microsoft.com/office/drawing/2014/main" id="{32BCDB41-3965-47B8-3175-CEB59B927F47}"/>
                </a:ext>
              </a:extLst>
            </p:cNvPr>
            <p:cNvSpPr/>
            <p:nvPr/>
          </p:nvSpPr>
          <p:spPr>
            <a:xfrm>
              <a:off x="1830885" y="2872025"/>
              <a:ext cx="2896688" cy="378618"/>
            </a:xfrm>
            <a:custGeom>
              <a:avLst/>
              <a:gdLst>
                <a:gd name="connsiteX0" fmla="*/ 2817678 w 2896688"/>
                <a:gd name="connsiteY0" fmla="*/ 0 h 378618"/>
                <a:gd name="connsiteX1" fmla="*/ 79011 w 2896688"/>
                <a:gd name="connsiteY1" fmla="*/ 0 h 378618"/>
                <a:gd name="connsiteX2" fmla="*/ 13557 w 2896688"/>
                <a:gd name="connsiteY2" fmla="*/ 122893 h 378618"/>
                <a:gd name="connsiteX3" fmla="*/ 185521 w 2896688"/>
                <a:gd name="connsiteY3" fmla="*/ 378619 h 378618"/>
                <a:gd name="connsiteX4" fmla="*/ 2711160 w 2896688"/>
                <a:gd name="connsiteY4" fmla="*/ 378619 h 378618"/>
                <a:gd name="connsiteX5" fmla="*/ 2883132 w 2896688"/>
                <a:gd name="connsiteY5" fmla="*/ 122893 h 378618"/>
                <a:gd name="connsiteX6" fmla="*/ 2817678 w 2896688"/>
                <a:gd name="connsiteY6" fmla="*/ 0 h 3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688" h="378618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85521" y="378619"/>
                  </a:lnTo>
                  <a:lnTo>
                    <a:pt x="2711160" y="378619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CFCFCF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2" name="Frihandsfigur: Form 271">
              <a:extLst>
                <a:ext uri="{FF2B5EF4-FFF2-40B4-BE49-F238E27FC236}">
                  <a16:creationId xmlns:a16="http://schemas.microsoft.com/office/drawing/2014/main" id="{5053EDB0-88DA-B9EE-3477-9B57941405FA}"/>
                </a:ext>
              </a:extLst>
            </p:cNvPr>
            <p:cNvSpPr/>
            <p:nvPr/>
          </p:nvSpPr>
          <p:spPr>
            <a:xfrm>
              <a:off x="1752094" y="2256770"/>
              <a:ext cx="3054273" cy="3328689"/>
            </a:xfrm>
            <a:custGeom>
              <a:avLst/>
              <a:gdLst>
                <a:gd name="connsiteX0" fmla="*/ 3035706 w 3054273"/>
                <a:gd name="connsiteY0" fmla="*/ 619980 h 3328689"/>
                <a:gd name="connsiteX1" fmla="*/ 2896469 w 3054273"/>
                <a:gd name="connsiteY1" fmla="*/ 536377 h 3328689"/>
                <a:gd name="connsiteX2" fmla="*/ 2448358 w 3054273"/>
                <a:gd name="connsiteY2" fmla="*/ 536377 h 3328689"/>
                <a:gd name="connsiteX3" fmla="*/ 2005816 w 3054273"/>
                <a:gd name="connsiteY3" fmla="*/ 165646 h 3328689"/>
                <a:gd name="connsiteX4" fmla="*/ 1563273 w 3054273"/>
                <a:gd name="connsiteY4" fmla="*/ 536377 h 3328689"/>
                <a:gd name="connsiteX5" fmla="*/ 1109286 w 3054273"/>
                <a:gd name="connsiteY5" fmla="*/ 536377 h 3328689"/>
                <a:gd name="connsiteX6" fmla="*/ 1165684 w 3054273"/>
                <a:gd name="connsiteY6" fmla="*/ 347067 h 3328689"/>
                <a:gd name="connsiteX7" fmla="*/ 818617 w 3054273"/>
                <a:gd name="connsiteY7" fmla="*/ 0 h 3328689"/>
                <a:gd name="connsiteX8" fmla="*/ 471550 w 3054273"/>
                <a:gd name="connsiteY8" fmla="*/ 347067 h 3328689"/>
                <a:gd name="connsiteX9" fmla="*/ 527948 w 3054273"/>
                <a:gd name="connsiteY9" fmla="*/ 536377 h 3328689"/>
                <a:gd name="connsiteX10" fmla="*/ 157801 w 3054273"/>
                <a:gd name="connsiteY10" fmla="*/ 536377 h 3328689"/>
                <a:gd name="connsiteX11" fmla="*/ 18564 w 3054273"/>
                <a:gd name="connsiteY11" fmla="*/ 619980 h 3328689"/>
                <a:gd name="connsiteX12" fmla="*/ 26894 w 3054273"/>
                <a:gd name="connsiteY12" fmla="*/ 782171 h 3328689"/>
                <a:gd name="connsiteX13" fmla="*/ 1085417 w 3054273"/>
                <a:gd name="connsiteY13" fmla="*/ 2356247 h 3328689"/>
                <a:gd name="connsiteX14" fmla="*/ 1085417 w 3054273"/>
                <a:gd name="connsiteY14" fmla="*/ 3249811 h 3328689"/>
                <a:gd name="connsiteX15" fmla="*/ 1121070 w 3054273"/>
                <a:gd name="connsiteY15" fmla="*/ 3315785 h 3328689"/>
                <a:gd name="connsiteX16" fmla="*/ 1164304 w 3054273"/>
                <a:gd name="connsiteY16" fmla="*/ 3328690 h 3328689"/>
                <a:gd name="connsiteX17" fmla="*/ 1195792 w 3054273"/>
                <a:gd name="connsiteY17" fmla="*/ 3322127 h 3328689"/>
                <a:gd name="connsiteX18" fmla="*/ 1921478 w 3054273"/>
                <a:gd name="connsiteY18" fmla="*/ 3006115 h 3328689"/>
                <a:gd name="connsiteX19" fmla="*/ 1968861 w 3054273"/>
                <a:gd name="connsiteY19" fmla="*/ 2933799 h 3328689"/>
                <a:gd name="connsiteX20" fmla="*/ 1968861 w 3054273"/>
                <a:gd name="connsiteY20" fmla="*/ 2356239 h 3328689"/>
                <a:gd name="connsiteX21" fmla="*/ 3027376 w 3054273"/>
                <a:gd name="connsiteY21" fmla="*/ 782163 h 3328689"/>
                <a:gd name="connsiteX22" fmla="*/ 3035706 w 3054273"/>
                <a:gd name="connsiteY22" fmla="*/ 619980 h 3328689"/>
                <a:gd name="connsiteX23" fmla="*/ 2005816 w 3054273"/>
                <a:gd name="connsiteY23" fmla="*/ 323404 h 3328689"/>
                <a:gd name="connsiteX24" fmla="*/ 2286751 w 3054273"/>
                <a:gd name="connsiteY24" fmla="*/ 536377 h 3328689"/>
                <a:gd name="connsiteX25" fmla="*/ 1724888 w 3054273"/>
                <a:gd name="connsiteY25" fmla="*/ 536377 h 3328689"/>
                <a:gd name="connsiteX26" fmla="*/ 2005816 w 3054273"/>
                <a:gd name="connsiteY26" fmla="*/ 323404 h 3328689"/>
                <a:gd name="connsiteX27" fmla="*/ 629316 w 3054273"/>
                <a:gd name="connsiteY27" fmla="*/ 347067 h 3328689"/>
                <a:gd name="connsiteX28" fmla="*/ 818625 w 3054273"/>
                <a:gd name="connsiteY28" fmla="*/ 157758 h 3328689"/>
                <a:gd name="connsiteX29" fmla="*/ 1007934 w 3054273"/>
                <a:gd name="connsiteY29" fmla="*/ 347067 h 3328689"/>
                <a:gd name="connsiteX30" fmla="*/ 818625 w 3054273"/>
                <a:gd name="connsiteY30" fmla="*/ 536377 h 3328689"/>
                <a:gd name="connsiteX31" fmla="*/ 629316 w 3054273"/>
                <a:gd name="connsiteY31" fmla="*/ 347067 h 3328689"/>
                <a:gd name="connsiteX32" fmla="*/ 1824520 w 3054273"/>
                <a:gd name="connsiteY32" fmla="*/ 2288167 h 3328689"/>
                <a:gd name="connsiteX33" fmla="*/ 1811095 w 3054273"/>
                <a:gd name="connsiteY33" fmla="*/ 2332181 h 3328689"/>
                <a:gd name="connsiteX34" fmla="*/ 1811095 w 3054273"/>
                <a:gd name="connsiteY34" fmla="*/ 2882117 h 3328689"/>
                <a:gd name="connsiteX35" fmla="*/ 1243167 w 3054273"/>
                <a:gd name="connsiteY35" fmla="*/ 3129426 h 3328689"/>
                <a:gd name="connsiteX36" fmla="*/ 1243167 w 3054273"/>
                <a:gd name="connsiteY36" fmla="*/ 2411060 h 3328689"/>
                <a:gd name="connsiteX37" fmla="*/ 1528133 w 3054273"/>
                <a:gd name="connsiteY37" fmla="*/ 2411060 h 3328689"/>
                <a:gd name="connsiteX38" fmla="*/ 1607012 w 3054273"/>
                <a:gd name="connsiteY38" fmla="*/ 2332181 h 3328689"/>
                <a:gd name="connsiteX39" fmla="*/ 1528133 w 3054273"/>
                <a:gd name="connsiteY39" fmla="*/ 2253302 h 3328689"/>
                <a:gd name="connsiteX40" fmla="*/ 1206299 w 3054273"/>
                <a:gd name="connsiteY40" fmla="*/ 2253302 h 3328689"/>
                <a:gd name="connsiteX41" fmla="*/ 412438 w 3054273"/>
                <a:gd name="connsiteY41" fmla="*/ 1072753 h 3328689"/>
                <a:gd name="connsiteX42" fmla="*/ 2005816 w 3054273"/>
                <a:gd name="connsiteY42" fmla="*/ 1072753 h 3328689"/>
                <a:gd name="connsiteX43" fmla="*/ 2084694 w 3054273"/>
                <a:gd name="connsiteY43" fmla="*/ 993874 h 3328689"/>
                <a:gd name="connsiteX44" fmla="*/ 2005816 w 3054273"/>
                <a:gd name="connsiteY44" fmla="*/ 914995 h 3328689"/>
                <a:gd name="connsiteX45" fmla="*/ 306354 w 3054273"/>
                <a:gd name="connsiteY45" fmla="*/ 914995 h 3328689"/>
                <a:gd name="connsiteX46" fmla="*/ 157833 w 3054273"/>
                <a:gd name="connsiteY46" fmla="*/ 694134 h 3328689"/>
                <a:gd name="connsiteX47" fmla="*/ 2896461 w 3054273"/>
                <a:gd name="connsiteY47" fmla="*/ 694134 h 3328689"/>
                <a:gd name="connsiteX48" fmla="*/ 1824520 w 3054273"/>
                <a:gd name="connsiteY48" fmla="*/ 2288167 h 3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54273" h="3328689">
                  <a:moveTo>
                    <a:pt x="3035706" y="619980"/>
                  </a:moveTo>
                  <a:cubicBezTo>
                    <a:pt x="3008240" y="568409"/>
                    <a:pt x="2954895" y="536377"/>
                    <a:pt x="2896469" y="536377"/>
                  </a:cubicBezTo>
                  <a:lnTo>
                    <a:pt x="2448358" y="536377"/>
                  </a:lnTo>
                  <a:cubicBezTo>
                    <a:pt x="2410945" y="325967"/>
                    <a:pt x="2226811" y="165646"/>
                    <a:pt x="2005816" y="165646"/>
                  </a:cubicBezTo>
                  <a:cubicBezTo>
                    <a:pt x="1784820" y="165646"/>
                    <a:pt x="1600686" y="325967"/>
                    <a:pt x="1563273" y="536377"/>
                  </a:cubicBezTo>
                  <a:lnTo>
                    <a:pt x="1109286" y="536377"/>
                  </a:lnTo>
                  <a:cubicBezTo>
                    <a:pt x="1144892" y="481887"/>
                    <a:pt x="1165684" y="416875"/>
                    <a:pt x="1165684" y="347067"/>
                  </a:cubicBezTo>
                  <a:cubicBezTo>
                    <a:pt x="1165684" y="155691"/>
                    <a:pt x="1009993" y="0"/>
                    <a:pt x="818617" y="0"/>
                  </a:cubicBezTo>
                  <a:cubicBezTo>
                    <a:pt x="627241" y="0"/>
                    <a:pt x="471550" y="155691"/>
                    <a:pt x="471550" y="347067"/>
                  </a:cubicBezTo>
                  <a:cubicBezTo>
                    <a:pt x="471550" y="416875"/>
                    <a:pt x="492342" y="481887"/>
                    <a:pt x="527948" y="536377"/>
                  </a:cubicBezTo>
                  <a:lnTo>
                    <a:pt x="157801" y="536377"/>
                  </a:lnTo>
                  <a:cubicBezTo>
                    <a:pt x="99375" y="536377"/>
                    <a:pt x="46030" y="568409"/>
                    <a:pt x="18564" y="619980"/>
                  </a:cubicBezTo>
                  <a:cubicBezTo>
                    <a:pt x="-8894" y="671544"/>
                    <a:pt x="-5707" y="733692"/>
                    <a:pt x="26894" y="782171"/>
                  </a:cubicBezTo>
                  <a:lnTo>
                    <a:pt x="1085417" y="2356247"/>
                  </a:lnTo>
                  <a:lnTo>
                    <a:pt x="1085417" y="3249811"/>
                  </a:lnTo>
                  <a:cubicBezTo>
                    <a:pt x="1085417" y="3276409"/>
                    <a:pt x="1098819" y="3301216"/>
                    <a:pt x="1121070" y="3315785"/>
                  </a:cubicBezTo>
                  <a:cubicBezTo>
                    <a:pt x="1134109" y="3324328"/>
                    <a:pt x="1149167" y="3328690"/>
                    <a:pt x="1164304" y="3328690"/>
                  </a:cubicBezTo>
                  <a:cubicBezTo>
                    <a:pt x="1174984" y="3328690"/>
                    <a:pt x="1185704" y="3326521"/>
                    <a:pt x="1195792" y="3322127"/>
                  </a:cubicBezTo>
                  <a:lnTo>
                    <a:pt x="1921478" y="3006115"/>
                  </a:lnTo>
                  <a:cubicBezTo>
                    <a:pt x="1950253" y="2993581"/>
                    <a:pt x="1968861" y="2965184"/>
                    <a:pt x="1968861" y="2933799"/>
                  </a:cubicBezTo>
                  <a:lnTo>
                    <a:pt x="1968861" y="2356239"/>
                  </a:lnTo>
                  <a:lnTo>
                    <a:pt x="3027376" y="782163"/>
                  </a:lnTo>
                  <a:cubicBezTo>
                    <a:pt x="3059977" y="733692"/>
                    <a:pt x="3063172" y="671544"/>
                    <a:pt x="3035706" y="619980"/>
                  </a:cubicBezTo>
                  <a:close/>
                  <a:moveTo>
                    <a:pt x="2005816" y="323404"/>
                  </a:moveTo>
                  <a:cubicBezTo>
                    <a:pt x="2139413" y="323404"/>
                    <a:pt x="2252241" y="413665"/>
                    <a:pt x="2286751" y="536377"/>
                  </a:cubicBezTo>
                  <a:lnTo>
                    <a:pt x="1724888" y="536377"/>
                  </a:lnTo>
                  <a:cubicBezTo>
                    <a:pt x="1759390" y="413665"/>
                    <a:pt x="1872226" y="323404"/>
                    <a:pt x="2005816" y="323404"/>
                  </a:cubicBezTo>
                  <a:close/>
                  <a:moveTo>
                    <a:pt x="629316" y="347067"/>
                  </a:moveTo>
                  <a:cubicBezTo>
                    <a:pt x="629316" y="242687"/>
                    <a:pt x="714244" y="157758"/>
                    <a:pt x="818625" y="157758"/>
                  </a:cubicBezTo>
                  <a:cubicBezTo>
                    <a:pt x="923005" y="157758"/>
                    <a:pt x="1007934" y="242687"/>
                    <a:pt x="1007934" y="347067"/>
                  </a:cubicBezTo>
                  <a:cubicBezTo>
                    <a:pt x="1007934" y="451448"/>
                    <a:pt x="923005" y="536377"/>
                    <a:pt x="818625" y="536377"/>
                  </a:cubicBezTo>
                  <a:cubicBezTo>
                    <a:pt x="714244" y="536377"/>
                    <a:pt x="629316" y="451448"/>
                    <a:pt x="629316" y="347067"/>
                  </a:cubicBezTo>
                  <a:close/>
                  <a:moveTo>
                    <a:pt x="1824520" y="2288167"/>
                  </a:moveTo>
                  <a:cubicBezTo>
                    <a:pt x="1815773" y="2301174"/>
                    <a:pt x="1811095" y="2316500"/>
                    <a:pt x="1811095" y="2332181"/>
                  </a:cubicBezTo>
                  <a:lnTo>
                    <a:pt x="1811095" y="2882117"/>
                  </a:lnTo>
                  <a:lnTo>
                    <a:pt x="1243167" y="3129426"/>
                  </a:lnTo>
                  <a:lnTo>
                    <a:pt x="1243167" y="2411060"/>
                  </a:lnTo>
                  <a:lnTo>
                    <a:pt x="1528133" y="2411060"/>
                  </a:lnTo>
                  <a:cubicBezTo>
                    <a:pt x="1571697" y="2411060"/>
                    <a:pt x="1607012" y="2375746"/>
                    <a:pt x="1607012" y="2332181"/>
                  </a:cubicBezTo>
                  <a:cubicBezTo>
                    <a:pt x="1607012" y="2288616"/>
                    <a:pt x="1571697" y="2253302"/>
                    <a:pt x="1528133" y="2253302"/>
                  </a:cubicBezTo>
                  <a:lnTo>
                    <a:pt x="1206299" y="2253302"/>
                  </a:lnTo>
                  <a:lnTo>
                    <a:pt x="412438" y="1072753"/>
                  </a:lnTo>
                  <a:lnTo>
                    <a:pt x="2005816" y="1072753"/>
                  </a:lnTo>
                  <a:cubicBezTo>
                    <a:pt x="2049380" y="1072753"/>
                    <a:pt x="2084694" y="1037439"/>
                    <a:pt x="2084694" y="993874"/>
                  </a:cubicBezTo>
                  <a:cubicBezTo>
                    <a:pt x="2084694" y="950309"/>
                    <a:pt x="2049380" y="914995"/>
                    <a:pt x="2005816" y="914995"/>
                  </a:cubicBezTo>
                  <a:lnTo>
                    <a:pt x="306354" y="914995"/>
                  </a:lnTo>
                  <a:lnTo>
                    <a:pt x="157833" y="694134"/>
                  </a:lnTo>
                  <a:lnTo>
                    <a:pt x="2896461" y="694134"/>
                  </a:lnTo>
                  <a:lnTo>
                    <a:pt x="1824520" y="2288167"/>
                  </a:ln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3" name="Frihandsfigur: Form 272">
              <a:extLst>
                <a:ext uri="{FF2B5EF4-FFF2-40B4-BE49-F238E27FC236}">
                  <a16:creationId xmlns:a16="http://schemas.microsoft.com/office/drawing/2014/main" id="{B14B9860-763C-D3B1-93FB-AAC2A3B05894}"/>
                </a:ext>
              </a:extLst>
            </p:cNvPr>
            <p:cNvSpPr/>
            <p:nvPr/>
          </p:nvSpPr>
          <p:spPr>
            <a:xfrm>
              <a:off x="3201348" y="1546860"/>
              <a:ext cx="694134" cy="694134"/>
            </a:xfrm>
            <a:custGeom>
              <a:avLst/>
              <a:gdLst>
                <a:gd name="connsiteX0" fmla="*/ 347067 w 694134"/>
                <a:gd name="connsiteY0" fmla="*/ 694134 h 694134"/>
                <a:gd name="connsiteX1" fmla="*/ 694134 w 694134"/>
                <a:gd name="connsiteY1" fmla="*/ 347067 h 694134"/>
                <a:gd name="connsiteX2" fmla="*/ 347067 w 694134"/>
                <a:gd name="connsiteY2" fmla="*/ 0 h 694134"/>
                <a:gd name="connsiteX3" fmla="*/ 0 w 694134"/>
                <a:gd name="connsiteY3" fmla="*/ 347067 h 694134"/>
                <a:gd name="connsiteX4" fmla="*/ 347067 w 694134"/>
                <a:gd name="connsiteY4" fmla="*/ 694134 h 694134"/>
                <a:gd name="connsiteX5" fmla="*/ 347067 w 694134"/>
                <a:gd name="connsiteY5" fmla="*/ 157758 h 694134"/>
                <a:gd name="connsiteX6" fmla="*/ 536377 w 694134"/>
                <a:gd name="connsiteY6" fmla="*/ 347067 h 694134"/>
                <a:gd name="connsiteX7" fmla="*/ 347067 w 694134"/>
                <a:gd name="connsiteY7" fmla="*/ 536377 h 694134"/>
                <a:gd name="connsiteX8" fmla="*/ 157758 w 694134"/>
                <a:gd name="connsiteY8" fmla="*/ 347067 h 694134"/>
                <a:gd name="connsiteX9" fmla="*/ 347067 w 694134"/>
                <a:gd name="connsiteY9" fmla="*/ 157758 h 6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34" h="694134">
                  <a:moveTo>
                    <a:pt x="347067" y="694134"/>
                  </a:moveTo>
                  <a:cubicBezTo>
                    <a:pt x="538443" y="694134"/>
                    <a:pt x="694134" y="538443"/>
                    <a:pt x="694134" y="347067"/>
                  </a:cubicBezTo>
                  <a:cubicBezTo>
                    <a:pt x="694134" y="155691"/>
                    <a:pt x="538443" y="0"/>
                    <a:pt x="347067" y="0"/>
                  </a:cubicBezTo>
                  <a:cubicBezTo>
                    <a:pt x="155691" y="0"/>
                    <a:pt x="0" y="155691"/>
                    <a:pt x="0" y="347067"/>
                  </a:cubicBezTo>
                  <a:cubicBezTo>
                    <a:pt x="0" y="538443"/>
                    <a:pt x="155699" y="694134"/>
                    <a:pt x="347067" y="694134"/>
                  </a:cubicBezTo>
                  <a:close/>
                  <a:moveTo>
                    <a:pt x="347067" y="157758"/>
                  </a:moveTo>
                  <a:cubicBezTo>
                    <a:pt x="451448" y="157758"/>
                    <a:pt x="536377" y="242687"/>
                    <a:pt x="536377" y="347067"/>
                  </a:cubicBezTo>
                  <a:cubicBezTo>
                    <a:pt x="536377" y="451448"/>
                    <a:pt x="451448" y="536377"/>
                    <a:pt x="347067" y="536377"/>
                  </a:cubicBezTo>
                  <a:cubicBezTo>
                    <a:pt x="242687" y="536377"/>
                    <a:pt x="157758" y="451448"/>
                    <a:pt x="157758" y="347067"/>
                  </a:cubicBezTo>
                  <a:cubicBezTo>
                    <a:pt x="157758" y="242687"/>
                    <a:pt x="242687" y="157758"/>
                    <a:pt x="347067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4" name="Frihandsfigur: Form 273">
              <a:extLst>
                <a:ext uri="{FF2B5EF4-FFF2-40B4-BE49-F238E27FC236}">
                  <a16:creationId xmlns:a16="http://schemas.microsoft.com/office/drawing/2014/main" id="{6470391B-6F63-E9EC-5405-FA7E95D81830}"/>
                </a:ext>
              </a:extLst>
            </p:cNvPr>
            <p:cNvSpPr/>
            <p:nvPr/>
          </p:nvSpPr>
          <p:spPr>
            <a:xfrm>
              <a:off x="4312539" y="1928105"/>
              <a:ext cx="157757" cy="606066"/>
            </a:xfrm>
            <a:custGeom>
              <a:avLst/>
              <a:gdLst>
                <a:gd name="connsiteX0" fmla="*/ 78879 w 157757"/>
                <a:gd name="connsiteY0" fmla="*/ 606066 h 606066"/>
                <a:gd name="connsiteX1" fmla="*/ 157758 w 157757"/>
                <a:gd name="connsiteY1" fmla="*/ 527187 h 606066"/>
                <a:gd name="connsiteX2" fmla="*/ 157758 w 157757"/>
                <a:gd name="connsiteY2" fmla="*/ 78879 h 606066"/>
                <a:gd name="connsiteX3" fmla="*/ 78879 w 157757"/>
                <a:gd name="connsiteY3" fmla="*/ 0 h 606066"/>
                <a:gd name="connsiteX4" fmla="*/ 0 w 157757"/>
                <a:gd name="connsiteY4" fmla="*/ 78879 h 606066"/>
                <a:gd name="connsiteX5" fmla="*/ 0 w 157757"/>
                <a:gd name="connsiteY5" fmla="*/ 527179 h 606066"/>
                <a:gd name="connsiteX6" fmla="*/ 78879 w 157757"/>
                <a:gd name="connsiteY6" fmla="*/ 606066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06066">
                  <a:moveTo>
                    <a:pt x="78879" y="606066"/>
                  </a:moveTo>
                  <a:cubicBezTo>
                    <a:pt x="122444" y="606066"/>
                    <a:pt x="157758" y="570752"/>
                    <a:pt x="157758" y="52718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27179"/>
                  </a:lnTo>
                  <a:cubicBezTo>
                    <a:pt x="0" y="570752"/>
                    <a:pt x="35314" y="606066"/>
                    <a:pt x="78879" y="60606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5" name="Frihandsfigur: Form 274">
              <a:extLst>
                <a:ext uri="{FF2B5EF4-FFF2-40B4-BE49-F238E27FC236}">
                  <a16:creationId xmlns:a16="http://schemas.microsoft.com/office/drawing/2014/main" id="{E1829D73-6448-260C-384E-27192861E118}"/>
                </a:ext>
              </a:extLst>
            </p:cNvPr>
            <p:cNvSpPr/>
            <p:nvPr/>
          </p:nvSpPr>
          <p:spPr>
            <a:xfrm>
              <a:off x="4312539" y="1669122"/>
              <a:ext cx="157757" cy="157757"/>
            </a:xfrm>
            <a:custGeom>
              <a:avLst/>
              <a:gdLst>
                <a:gd name="connsiteX0" fmla="*/ 78879 w 157757"/>
                <a:gd name="connsiteY0" fmla="*/ 157758 h 157757"/>
                <a:gd name="connsiteX1" fmla="*/ 134646 w 157757"/>
                <a:gd name="connsiteY1" fmla="*/ 134646 h 157757"/>
                <a:gd name="connsiteX2" fmla="*/ 157758 w 157757"/>
                <a:gd name="connsiteY2" fmla="*/ 78879 h 157757"/>
                <a:gd name="connsiteX3" fmla="*/ 134646 w 157757"/>
                <a:gd name="connsiteY3" fmla="*/ 23112 h 157757"/>
                <a:gd name="connsiteX4" fmla="*/ 78879 w 157757"/>
                <a:gd name="connsiteY4" fmla="*/ 0 h 157757"/>
                <a:gd name="connsiteX5" fmla="*/ 23112 w 157757"/>
                <a:gd name="connsiteY5" fmla="*/ 23112 h 157757"/>
                <a:gd name="connsiteX6" fmla="*/ 0 w 157757"/>
                <a:gd name="connsiteY6" fmla="*/ 78879 h 157757"/>
                <a:gd name="connsiteX7" fmla="*/ 23112 w 157757"/>
                <a:gd name="connsiteY7" fmla="*/ 134646 h 157757"/>
                <a:gd name="connsiteX8" fmla="*/ 78879 w 157757"/>
                <a:gd name="connsiteY8" fmla="*/ 157758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78879" y="157758"/>
                  </a:moveTo>
                  <a:cubicBezTo>
                    <a:pt x="99624" y="157758"/>
                    <a:pt x="119975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2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134" y="0"/>
                    <a:pt x="37783" y="8440"/>
                    <a:pt x="23112" y="23112"/>
                  </a:cubicBezTo>
                  <a:cubicBezTo>
                    <a:pt x="8440" y="37783"/>
                    <a:pt x="0" y="58134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6" name="Frihandsfigur: Form 275">
              <a:extLst>
                <a:ext uri="{FF2B5EF4-FFF2-40B4-BE49-F238E27FC236}">
                  <a16:creationId xmlns:a16="http://schemas.microsoft.com/office/drawing/2014/main" id="{B5C8CD9C-03B1-B6DA-D720-E26312FFD61E}"/>
                </a:ext>
              </a:extLst>
            </p:cNvPr>
            <p:cNvSpPr/>
            <p:nvPr/>
          </p:nvSpPr>
          <p:spPr>
            <a:xfrm>
              <a:off x="2760028" y="1647470"/>
              <a:ext cx="157757" cy="481161"/>
            </a:xfrm>
            <a:custGeom>
              <a:avLst/>
              <a:gdLst>
                <a:gd name="connsiteX0" fmla="*/ 78879 w 157757"/>
                <a:gd name="connsiteY0" fmla="*/ 481161 h 481161"/>
                <a:gd name="connsiteX1" fmla="*/ 157758 w 157757"/>
                <a:gd name="connsiteY1" fmla="*/ 402282 h 481161"/>
                <a:gd name="connsiteX2" fmla="*/ 157758 w 157757"/>
                <a:gd name="connsiteY2" fmla="*/ 78879 h 481161"/>
                <a:gd name="connsiteX3" fmla="*/ 78879 w 157757"/>
                <a:gd name="connsiteY3" fmla="*/ 0 h 481161"/>
                <a:gd name="connsiteX4" fmla="*/ 0 w 157757"/>
                <a:gd name="connsiteY4" fmla="*/ 78879 h 481161"/>
                <a:gd name="connsiteX5" fmla="*/ 0 w 157757"/>
                <a:gd name="connsiteY5" fmla="*/ 402282 h 481161"/>
                <a:gd name="connsiteX6" fmla="*/ 78879 w 157757"/>
                <a:gd name="connsiteY6" fmla="*/ 481161 h 4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481161">
                  <a:moveTo>
                    <a:pt x="78879" y="481161"/>
                  </a:moveTo>
                  <a:cubicBezTo>
                    <a:pt x="122444" y="481161"/>
                    <a:pt x="157758" y="445847"/>
                    <a:pt x="157758" y="402282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402282"/>
                  </a:lnTo>
                  <a:cubicBezTo>
                    <a:pt x="0" y="445847"/>
                    <a:pt x="35314" y="481161"/>
                    <a:pt x="78879" y="48116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7" name="Frihandsfigur: Form 276">
              <a:extLst>
                <a:ext uri="{FF2B5EF4-FFF2-40B4-BE49-F238E27FC236}">
                  <a16:creationId xmlns:a16="http://schemas.microsoft.com/office/drawing/2014/main" id="{7F135EC4-73F9-C6D2-DF29-02A72E12650B}"/>
                </a:ext>
              </a:extLst>
            </p:cNvPr>
            <p:cNvSpPr/>
            <p:nvPr/>
          </p:nvSpPr>
          <p:spPr>
            <a:xfrm>
              <a:off x="1685871" y="1546860"/>
              <a:ext cx="157757" cy="671795"/>
            </a:xfrm>
            <a:custGeom>
              <a:avLst/>
              <a:gdLst>
                <a:gd name="connsiteX0" fmla="*/ 78879 w 157757"/>
                <a:gd name="connsiteY0" fmla="*/ 671796 h 671795"/>
                <a:gd name="connsiteX1" fmla="*/ 157758 w 157757"/>
                <a:gd name="connsiteY1" fmla="*/ 592917 h 671795"/>
                <a:gd name="connsiteX2" fmla="*/ 157758 w 157757"/>
                <a:gd name="connsiteY2" fmla="*/ 78879 h 671795"/>
                <a:gd name="connsiteX3" fmla="*/ 78879 w 157757"/>
                <a:gd name="connsiteY3" fmla="*/ 0 h 671795"/>
                <a:gd name="connsiteX4" fmla="*/ 0 w 157757"/>
                <a:gd name="connsiteY4" fmla="*/ 78879 h 671795"/>
                <a:gd name="connsiteX5" fmla="*/ 0 w 157757"/>
                <a:gd name="connsiteY5" fmla="*/ 592917 h 671795"/>
                <a:gd name="connsiteX6" fmla="*/ 78879 w 157757"/>
                <a:gd name="connsiteY6" fmla="*/ 671796 h 6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71795">
                  <a:moveTo>
                    <a:pt x="78879" y="671796"/>
                  </a:moveTo>
                  <a:cubicBezTo>
                    <a:pt x="122444" y="671796"/>
                    <a:pt x="157758" y="636482"/>
                    <a:pt x="157758" y="59291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92917"/>
                  </a:lnTo>
                  <a:cubicBezTo>
                    <a:pt x="0" y="636482"/>
                    <a:pt x="35314" y="671796"/>
                    <a:pt x="78879" y="67179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8" name="Frihandsfigur: Form 277">
              <a:extLst>
                <a:ext uri="{FF2B5EF4-FFF2-40B4-BE49-F238E27FC236}">
                  <a16:creationId xmlns:a16="http://schemas.microsoft.com/office/drawing/2014/main" id="{9642F8EC-22EB-EF68-4351-62A2805A77EC}"/>
                </a:ext>
              </a:extLst>
            </p:cNvPr>
            <p:cNvSpPr/>
            <p:nvPr/>
          </p:nvSpPr>
          <p:spPr>
            <a:xfrm>
              <a:off x="1685871" y="2356709"/>
              <a:ext cx="157757" cy="157757"/>
            </a:xfrm>
            <a:custGeom>
              <a:avLst/>
              <a:gdLst>
                <a:gd name="connsiteX0" fmla="*/ 134646 w 157757"/>
                <a:gd name="connsiteY0" fmla="*/ 134646 h 157757"/>
                <a:gd name="connsiteX1" fmla="*/ 157758 w 157757"/>
                <a:gd name="connsiteY1" fmla="*/ 78879 h 157757"/>
                <a:gd name="connsiteX2" fmla="*/ 134646 w 157757"/>
                <a:gd name="connsiteY2" fmla="*/ 23112 h 157757"/>
                <a:gd name="connsiteX3" fmla="*/ 78879 w 157757"/>
                <a:gd name="connsiteY3" fmla="*/ 0 h 157757"/>
                <a:gd name="connsiteX4" fmla="*/ 23112 w 157757"/>
                <a:gd name="connsiteY4" fmla="*/ 23112 h 157757"/>
                <a:gd name="connsiteX5" fmla="*/ 0 w 157757"/>
                <a:gd name="connsiteY5" fmla="*/ 78879 h 157757"/>
                <a:gd name="connsiteX6" fmla="*/ 23112 w 157757"/>
                <a:gd name="connsiteY6" fmla="*/ 134646 h 157757"/>
                <a:gd name="connsiteX7" fmla="*/ 78879 w 157757"/>
                <a:gd name="connsiteY7" fmla="*/ 157758 h 157757"/>
                <a:gd name="connsiteX8" fmla="*/ 134646 w 157757"/>
                <a:gd name="connsiteY8" fmla="*/ 134646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134646" y="134646"/>
                  </a:move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055"/>
                    <a:pt x="149318" y="37783"/>
                    <a:pt x="134646" y="23112"/>
                  </a:cubicBezTo>
                  <a:cubicBezTo>
                    <a:pt x="119975" y="8361"/>
                    <a:pt x="99624" y="0"/>
                    <a:pt x="78879" y="0"/>
                  </a:cubicBezTo>
                  <a:cubicBezTo>
                    <a:pt x="58134" y="0"/>
                    <a:pt x="37783" y="8361"/>
                    <a:pt x="23112" y="23112"/>
                  </a:cubicBezTo>
                  <a:cubicBezTo>
                    <a:pt x="8440" y="37783"/>
                    <a:pt x="0" y="58055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ubicBezTo>
                    <a:pt x="99624" y="157758"/>
                    <a:pt x="119975" y="149318"/>
                    <a:pt x="134646" y="13464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9" name="Frihandsfigur: Form 278">
              <a:extLst>
                <a:ext uri="{FF2B5EF4-FFF2-40B4-BE49-F238E27FC236}">
                  <a16:creationId xmlns:a16="http://schemas.microsoft.com/office/drawing/2014/main" id="{B2B1B614-67FD-108E-0C76-9098E1AE682A}"/>
                </a:ext>
              </a:extLst>
            </p:cNvPr>
            <p:cNvSpPr/>
            <p:nvPr/>
          </p:nvSpPr>
          <p:spPr>
            <a:xfrm>
              <a:off x="4029758" y="3171765"/>
              <a:ext cx="157757" cy="157757"/>
            </a:xfrm>
            <a:custGeom>
              <a:avLst/>
              <a:gdLst>
                <a:gd name="connsiteX0" fmla="*/ 23112 w 157757"/>
                <a:gd name="connsiteY0" fmla="*/ 23111 h 157757"/>
                <a:gd name="connsiteX1" fmla="*/ 0 w 157757"/>
                <a:gd name="connsiteY1" fmla="*/ 78879 h 157757"/>
                <a:gd name="connsiteX2" fmla="*/ 23112 w 157757"/>
                <a:gd name="connsiteY2" fmla="*/ 134646 h 157757"/>
                <a:gd name="connsiteX3" fmla="*/ 78879 w 157757"/>
                <a:gd name="connsiteY3" fmla="*/ 157758 h 157757"/>
                <a:gd name="connsiteX4" fmla="*/ 134646 w 157757"/>
                <a:gd name="connsiteY4" fmla="*/ 134646 h 157757"/>
                <a:gd name="connsiteX5" fmla="*/ 157758 w 157757"/>
                <a:gd name="connsiteY5" fmla="*/ 78879 h 157757"/>
                <a:gd name="connsiteX6" fmla="*/ 134646 w 157757"/>
                <a:gd name="connsiteY6" fmla="*/ 23111 h 157757"/>
                <a:gd name="connsiteX7" fmla="*/ 78879 w 157757"/>
                <a:gd name="connsiteY7" fmla="*/ 0 h 157757"/>
                <a:gd name="connsiteX8" fmla="*/ 23112 w 157757"/>
                <a:gd name="connsiteY8" fmla="*/ 23111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23112" y="23111"/>
                  </a:moveTo>
                  <a:cubicBezTo>
                    <a:pt x="8361" y="37783"/>
                    <a:pt x="0" y="58134"/>
                    <a:pt x="0" y="78879"/>
                  </a:cubicBezTo>
                  <a:cubicBezTo>
                    <a:pt x="0" y="99624"/>
                    <a:pt x="8361" y="119975"/>
                    <a:pt x="23112" y="134646"/>
                  </a:cubicBezTo>
                  <a:cubicBezTo>
                    <a:pt x="37783" y="149318"/>
                    <a:pt x="58055" y="157758"/>
                    <a:pt x="78879" y="157758"/>
                  </a:cubicBezTo>
                  <a:cubicBezTo>
                    <a:pt x="99624" y="157758"/>
                    <a:pt x="119896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1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055" y="0"/>
                    <a:pt x="37704" y="8440"/>
                    <a:pt x="23112" y="2311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0" name="Grupp 279">
            <a:extLst>
              <a:ext uri="{FF2B5EF4-FFF2-40B4-BE49-F238E27FC236}">
                <a16:creationId xmlns:a16="http://schemas.microsoft.com/office/drawing/2014/main" id="{BAB63444-5B79-6AF7-534D-2B5011EF4055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61" y="1149046"/>
            <a:ext cx="276068" cy="276080"/>
            <a:chOff x="3116871" y="2325892"/>
            <a:chExt cx="792448" cy="792481"/>
          </a:xfrm>
        </p:grpSpPr>
        <p:sp>
          <p:nvSpPr>
            <p:cNvPr id="281" name="Frihandsfigur: Form 280">
              <a:extLst>
                <a:ext uri="{FF2B5EF4-FFF2-40B4-BE49-F238E27FC236}">
                  <a16:creationId xmlns:a16="http://schemas.microsoft.com/office/drawing/2014/main" id="{90123554-1EB3-FB3A-E31D-90F23F6C7AA2}"/>
                </a:ext>
              </a:extLst>
            </p:cNvPr>
            <p:cNvSpPr/>
            <p:nvPr/>
          </p:nvSpPr>
          <p:spPr>
            <a:xfrm>
              <a:off x="3132350" y="2341396"/>
              <a:ext cx="761492" cy="761499"/>
            </a:xfrm>
            <a:custGeom>
              <a:avLst/>
              <a:gdLst>
                <a:gd name="connsiteX0" fmla="*/ 692973 w 761492"/>
                <a:gd name="connsiteY0" fmla="*/ 161389 h 761499"/>
                <a:gd name="connsiteX1" fmla="*/ 599288 w 761492"/>
                <a:gd name="connsiteY1" fmla="*/ 69343 h 761499"/>
                <a:gd name="connsiteX2" fmla="*/ 380743 w 761492"/>
                <a:gd name="connsiteY2" fmla="*/ 0 h 761499"/>
                <a:gd name="connsiteX3" fmla="*/ 0 w 761492"/>
                <a:gd name="connsiteY3" fmla="*/ 380750 h 761499"/>
                <a:gd name="connsiteX4" fmla="*/ 380743 w 761492"/>
                <a:gd name="connsiteY4" fmla="*/ 761500 h 761499"/>
                <a:gd name="connsiteX5" fmla="*/ 761493 w 761492"/>
                <a:gd name="connsiteY5" fmla="*/ 380750 h 761499"/>
                <a:gd name="connsiteX6" fmla="*/ 692973 w 761492"/>
                <a:gd name="connsiteY6" fmla="*/ 161389 h 76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1492" h="761499">
                  <a:moveTo>
                    <a:pt x="692973" y="161389"/>
                  </a:moveTo>
                  <a:lnTo>
                    <a:pt x="599288" y="69343"/>
                  </a:lnTo>
                  <a:cubicBezTo>
                    <a:pt x="539388" y="28387"/>
                    <a:pt x="458304" y="0"/>
                    <a:pt x="380743" y="0"/>
                  </a:cubicBezTo>
                  <a:cubicBezTo>
                    <a:pt x="175931" y="0"/>
                    <a:pt x="0" y="175919"/>
                    <a:pt x="0" y="380750"/>
                  </a:cubicBezTo>
                  <a:cubicBezTo>
                    <a:pt x="0" y="585581"/>
                    <a:pt x="175931" y="761500"/>
                    <a:pt x="380743" y="761500"/>
                  </a:cubicBezTo>
                  <a:cubicBezTo>
                    <a:pt x="585562" y="761500"/>
                    <a:pt x="761493" y="585581"/>
                    <a:pt x="761493" y="380750"/>
                  </a:cubicBezTo>
                  <a:cubicBezTo>
                    <a:pt x="761493" y="300807"/>
                    <a:pt x="736112" y="221906"/>
                    <a:pt x="692973" y="161389"/>
                  </a:cubicBezTo>
                  <a:close/>
                </a:path>
              </a:pathLst>
            </a:custGeom>
            <a:solidFill>
              <a:schemeClr val="accent1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2" name="Frihandsfigur: Form 281">
              <a:extLst>
                <a:ext uri="{FF2B5EF4-FFF2-40B4-BE49-F238E27FC236}">
                  <a16:creationId xmlns:a16="http://schemas.microsoft.com/office/drawing/2014/main" id="{723F620D-DFF5-11AB-FDFA-A53858A1A89F}"/>
                </a:ext>
              </a:extLst>
            </p:cNvPr>
            <p:cNvSpPr/>
            <p:nvPr/>
          </p:nvSpPr>
          <p:spPr>
            <a:xfrm>
              <a:off x="3229856" y="2438908"/>
              <a:ext cx="566480" cy="566475"/>
            </a:xfrm>
            <a:custGeom>
              <a:avLst/>
              <a:gdLst>
                <a:gd name="connsiteX0" fmla="*/ 519956 w 566480"/>
                <a:gd name="connsiteY0" fmla="*/ 124593 h 566475"/>
                <a:gd name="connsiteX1" fmla="*/ 519938 w 566480"/>
                <a:gd name="connsiteY1" fmla="*/ 124333 h 566475"/>
                <a:gd name="connsiteX2" fmla="*/ 442396 w 566480"/>
                <a:gd name="connsiteY2" fmla="*/ 46882 h 566475"/>
                <a:gd name="connsiteX3" fmla="*/ 283237 w 566480"/>
                <a:gd name="connsiteY3" fmla="*/ 0 h 566475"/>
                <a:gd name="connsiteX4" fmla="*/ 0 w 566480"/>
                <a:gd name="connsiteY4" fmla="*/ 283238 h 566475"/>
                <a:gd name="connsiteX5" fmla="*/ 283237 w 566480"/>
                <a:gd name="connsiteY5" fmla="*/ 566475 h 566475"/>
                <a:gd name="connsiteX6" fmla="*/ 566481 w 566480"/>
                <a:gd name="connsiteY6" fmla="*/ 283238 h 566475"/>
                <a:gd name="connsiteX7" fmla="*/ 519956 w 566480"/>
                <a:gd name="connsiteY7" fmla="*/ 124593 h 5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6480" h="566475">
                  <a:moveTo>
                    <a:pt x="519956" y="124593"/>
                  </a:moveTo>
                  <a:lnTo>
                    <a:pt x="519938" y="124333"/>
                  </a:lnTo>
                  <a:lnTo>
                    <a:pt x="442396" y="46882"/>
                  </a:lnTo>
                  <a:cubicBezTo>
                    <a:pt x="398133" y="17286"/>
                    <a:pt x="340350" y="0"/>
                    <a:pt x="283237" y="0"/>
                  </a:cubicBezTo>
                  <a:cubicBezTo>
                    <a:pt x="129623" y="0"/>
                    <a:pt x="0" y="129611"/>
                    <a:pt x="0" y="283238"/>
                  </a:cubicBezTo>
                  <a:cubicBezTo>
                    <a:pt x="0" y="436871"/>
                    <a:pt x="129623" y="566475"/>
                    <a:pt x="283237" y="566475"/>
                  </a:cubicBezTo>
                  <a:cubicBezTo>
                    <a:pt x="436851" y="566475"/>
                    <a:pt x="566481" y="436871"/>
                    <a:pt x="566481" y="283238"/>
                  </a:cubicBezTo>
                  <a:cubicBezTo>
                    <a:pt x="566481" y="226343"/>
                    <a:pt x="549346" y="168796"/>
                    <a:pt x="519956" y="124593"/>
                  </a:cubicBezTo>
                  <a:close/>
                </a:path>
              </a:pathLst>
            </a:custGeom>
            <a:solidFill>
              <a:srgbClr val="EBEBEB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3" name="Frihandsfigur: Form 282">
              <a:extLst>
                <a:ext uri="{FF2B5EF4-FFF2-40B4-BE49-F238E27FC236}">
                  <a16:creationId xmlns:a16="http://schemas.microsoft.com/office/drawing/2014/main" id="{F192E4D5-A0CD-DFD1-15B0-EAED4EBAF1C1}"/>
                </a:ext>
              </a:extLst>
            </p:cNvPr>
            <p:cNvSpPr/>
            <p:nvPr/>
          </p:nvSpPr>
          <p:spPr>
            <a:xfrm>
              <a:off x="3327368" y="2536417"/>
              <a:ext cx="371498" cy="371460"/>
            </a:xfrm>
            <a:custGeom>
              <a:avLst/>
              <a:gdLst>
                <a:gd name="connsiteX0" fmla="*/ 370405 w 371498"/>
                <a:gd name="connsiteY0" fmla="*/ 165916 h 371460"/>
                <a:gd name="connsiteX1" fmla="*/ 363259 w 371498"/>
                <a:gd name="connsiteY1" fmla="*/ 131096 h 371460"/>
                <a:gd name="connsiteX2" fmla="*/ 182629 w 371498"/>
                <a:gd name="connsiteY2" fmla="*/ 27 h 371460"/>
                <a:gd name="connsiteX3" fmla="*/ 74646 w 371498"/>
                <a:gd name="connsiteY3" fmla="*/ 36975 h 371460"/>
                <a:gd name="connsiteX4" fmla="*/ 74567 w 371498"/>
                <a:gd name="connsiteY4" fmla="*/ 37025 h 371460"/>
                <a:gd name="connsiteX5" fmla="*/ 0 w 371498"/>
                <a:gd name="connsiteY5" fmla="*/ 185729 h 371460"/>
                <a:gd name="connsiteX6" fmla="*/ 185725 w 371498"/>
                <a:gd name="connsiteY6" fmla="*/ 371461 h 371460"/>
                <a:gd name="connsiteX7" fmla="*/ 310536 w 371498"/>
                <a:gd name="connsiteY7" fmla="*/ 323158 h 371460"/>
                <a:gd name="connsiteX8" fmla="*/ 370405 w 371498"/>
                <a:gd name="connsiteY8" fmla="*/ 165916 h 37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98" h="371460">
                  <a:moveTo>
                    <a:pt x="370405" y="165916"/>
                  </a:moveTo>
                  <a:cubicBezTo>
                    <a:pt x="368537" y="148696"/>
                    <a:pt x="363482" y="131319"/>
                    <a:pt x="363259" y="131096"/>
                  </a:cubicBezTo>
                  <a:cubicBezTo>
                    <a:pt x="339273" y="51758"/>
                    <a:pt x="264277" y="-1381"/>
                    <a:pt x="182629" y="27"/>
                  </a:cubicBezTo>
                  <a:cubicBezTo>
                    <a:pt x="142170" y="633"/>
                    <a:pt x="104005" y="14702"/>
                    <a:pt x="74646" y="36975"/>
                  </a:cubicBezTo>
                  <a:cubicBezTo>
                    <a:pt x="74615" y="36975"/>
                    <a:pt x="74597" y="37006"/>
                    <a:pt x="74567" y="37025"/>
                  </a:cubicBezTo>
                  <a:cubicBezTo>
                    <a:pt x="26525" y="73059"/>
                    <a:pt x="0" y="128387"/>
                    <a:pt x="0" y="185729"/>
                  </a:cubicBezTo>
                  <a:cubicBezTo>
                    <a:pt x="0" y="288145"/>
                    <a:pt x="83316" y="371461"/>
                    <a:pt x="185725" y="371461"/>
                  </a:cubicBezTo>
                  <a:cubicBezTo>
                    <a:pt x="266375" y="371461"/>
                    <a:pt x="308275" y="323158"/>
                    <a:pt x="310536" y="323158"/>
                  </a:cubicBezTo>
                  <a:cubicBezTo>
                    <a:pt x="356421" y="281149"/>
                    <a:pt x="376603" y="222956"/>
                    <a:pt x="370405" y="165916"/>
                  </a:cubicBezTo>
                  <a:close/>
                </a:path>
              </a:pathLst>
            </a:custGeom>
            <a:solidFill>
              <a:schemeClr val="accent1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4" name="Frihandsfigur: Form 283">
              <a:extLst>
                <a:ext uri="{FF2B5EF4-FFF2-40B4-BE49-F238E27FC236}">
                  <a16:creationId xmlns:a16="http://schemas.microsoft.com/office/drawing/2014/main" id="{5459BF0B-75EC-B6E7-E7B0-E79A80C93C99}"/>
                </a:ext>
              </a:extLst>
            </p:cNvPr>
            <p:cNvSpPr/>
            <p:nvPr/>
          </p:nvSpPr>
          <p:spPr>
            <a:xfrm>
              <a:off x="3670963" y="2341396"/>
              <a:ext cx="222878" cy="224427"/>
            </a:xfrm>
            <a:custGeom>
              <a:avLst/>
              <a:gdLst>
                <a:gd name="connsiteX0" fmla="*/ 130016 w 222878"/>
                <a:gd name="connsiteY0" fmla="*/ 92869 h 224427"/>
                <a:gd name="connsiteX1" fmla="*/ 130016 w 222878"/>
                <a:gd name="connsiteY1" fmla="*/ 0 h 224427"/>
                <a:gd name="connsiteX2" fmla="*/ 1548 w 222878"/>
                <a:gd name="connsiteY2" fmla="*/ 128468 h 224427"/>
                <a:gd name="connsiteX3" fmla="*/ 37 w 222878"/>
                <a:gd name="connsiteY3" fmla="*/ 222848 h 224427"/>
                <a:gd name="connsiteX4" fmla="*/ 0 w 222878"/>
                <a:gd name="connsiteY4" fmla="*/ 224427 h 224427"/>
                <a:gd name="connsiteX5" fmla="*/ 94417 w 222878"/>
                <a:gd name="connsiteY5" fmla="*/ 221332 h 224427"/>
                <a:gd name="connsiteX6" fmla="*/ 222879 w 222878"/>
                <a:gd name="connsiteY6" fmla="*/ 92869 h 2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78" h="224427">
                  <a:moveTo>
                    <a:pt x="130016" y="92869"/>
                  </a:moveTo>
                  <a:lnTo>
                    <a:pt x="130016" y="0"/>
                  </a:lnTo>
                  <a:cubicBezTo>
                    <a:pt x="116443" y="13574"/>
                    <a:pt x="15074" y="114943"/>
                    <a:pt x="1548" y="128468"/>
                  </a:cubicBezTo>
                  <a:cubicBezTo>
                    <a:pt x="-350" y="246798"/>
                    <a:pt x="110" y="218363"/>
                    <a:pt x="37" y="222848"/>
                  </a:cubicBezTo>
                  <a:lnTo>
                    <a:pt x="0" y="224427"/>
                  </a:lnTo>
                  <a:cubicBezTo>
                    <a:pt x="9270" y="224124"/>
                    <a:pt x="57028" y="222559"/>
                    <a:pt x="94417" y="221332"/>
                  </a:cubicBezTo>
                  <a:lnTo>
                    <a:pt x="222879" y="92869"/>
                  </a:lnTo>
                  <a:close/>
                </a:path>
              </a:pathLst>
            </a:custGeom>
            <a:solidFill>
              <a:srgbClr val="EBEBEB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5" name="Frihandsfigur: Form 284">
              <a:extLst>
                <a:ext uri="{FF2B5EF4-FFF2-40B4-BE49-F238E27FC236}">
                  <a16:creationId xmlns:a16="http://schemas.microsoft.com/office/drawing/2014/main" id="{17474F15-9E76-F5A2-BD93-84410907919E}"/>
                </a:ext>
              </a:extLst>
            </p:cNvPr>
            <p:cNvSpPr/>
            <p:nvPr/>
          </p:nvSpPr>
          <p:spPr>
            <a:xfrm>
              <a:off x="3420230" y="2629283"/>
              <a:ext cx="185731" cy="185731"/>
            </a:xfrm>
            <a:custGeom>
              <a:avLst/>
              <a:gdLst>
                <a:gd name="connsiteX0" fmla="*/ 185731 w 185731"/>
                <a:gd name="connsiteY0" fmla="*/ 92863 h 185731"/>
                <a:gd name="connsiteX1" fmla="*/ 92863 w 185731"/>
                <a:gd name="connsiteY1" fmla="*/ 185731 h 185731"/>
                <a:gd name="connsiteX2" fmla="*/ 0 w 185731"/>
                <a:gd name="connsiteY2" fmla="*/ 92863 h 185731"/>
                <a:gd name="connsiteX3" fmla="*/ 92863 w 185731"/>
                <a:gd name="connsiteY3" fmla="*/ 0 h 185731"/>
                <a:gd name="connsiteX4" fmla="*/ 185731 w 185731"/>
                <a:gd name="connsiteY4" fmla="*/ 92863 h 18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1" h="185731">
                  <a:moveTo>
                    <a:pt x="185731" y="92863"/>
                  </a:moveTo>
                  <a:cubicBezTo>
                    <a:pt x="185731" y="144080"/>
                    <a:pt x="144080" y="185731"/>
                    <a:pt x="92863" y="185731"/>
                  </a:cubicBezTo>
                  <a:cubicBezTo>
                    <a:pt x="41652" y="185731"/>
                    <a:pt x="0" y="144080"/>
                    <a:pt x="0" y="92863"/>
                  </a:cubicBezTo>
                  <a:cubicBezTo>
                    <a:pt x="0" y="41645"/>
                    <a:pt x="41652" y="0"/>
                    <a:pt x="92863" y="0"/>
                  </a:cubicBezTo>
                  <a:cubicBezTo>
                    <a:pt x="144086" y="0"/>
                    <a:pt x="185731" y="41658"/>
                    <a:pt x="185731" y="92863"/>
                  </a:cubicBezTo>
                  <a:close/>
                </a:path>
              </a:pathLst>
            </a:custGeom>
            <a:solidFill>
              <a:srgbClr val="FFFFFF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6" name="Frihandsfigur: Form 285">
              <a:extLst>
                <a:ext uri="{FF2B5EF4-FFF2-40B4-BE49-F238E27FC236}">
                  <a16:creationId xmlns:a16="http://schemas.microsoft.com/office/drawing/2014/main" id="{F0F61319-7371-049A-091C-96518F79F7F9}"/>
                </a:ext>
              </a:extLst>
            </p:cNvPr>
            <p:cNvSpPr/>
            <p:nvPr/>
          </p:nvSpPr>
          <p:spPr>
            <a:xfrm>
              <a:off x="3498008" y="2520936"/>
              <a:ext cx="30950" cy="30956"/>
            </a:xfrm>
            <a:custGeom>
              <a:avLst/>
              <a:gdLst>
                <a:gd name="connsiteX0" fmla="*/ 0 w 30950"/>
                <a:gd name="connsiteY0" fmla="*/ 15478 h 30956"/>
                <a:gd name="connsiteX1" fmla="*/ 12 w 30950"/>
                <a:gd name="connsiteY1" fmla="*/ 16131 h 30956"/>
                <a:gd name="connsiteX2" fmla="*/ 15472 w 30950"/>
                <a:gd name="connsiteY2" fmla="*/ 30956 h 30956"/>
                <a:gd name="connsiteX3" fmla="*/ 30938 w 30950"/>
                <a:gd name="connsiteY3" fmla="*/ 16131 h 30956"/>
                <a:gd name="connsiteX4" fmla="*/ 30950 w 30950"/>
                <a:gd name="connsiteY4" fmla="*/ 15478 h 30956"/>
                <a:gd name="connsiteX5" fmla="*/ 15472 w 30950"/>
                <a:gd name="connsiteY5" fmla="*/ 0 h 30956"/>
                <a:gd name="connsiteX6" fmla="*/ 0 w 30950"/>
                <a:gd name="connsiteY6" fmla="*/ 15478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0" h="30956">
                  <a:moveTo>
                    <a:pt x="0" y="15478"/>
                  </a:moveTo>
                  <a:cubicBezTo>
                    <a:pt x="0" y="15695"/>
                    <a:pt x="0" y="15913"/>
                    <a:pt x="12" y="16131"/>
                  </a:cubicBezTo>
                  <a:cubicBezTo>
                    <a:pt x="351" y="24378"/>
                    <a:pt x="7146" y="30956"/>
                    <a:pt x="15472" y="30956"/>
                  </a:cubicBezTo>
                  <a:cubicBezTo>
                    <a:pt x="23804" y="30956"/>
                    <a:pt x="30594" y="24378"/>
                    <a:pt x="30938" y="16131"/>
                  </a:cubicBezTo>
                  <a:cubicBezTo>
                    <a:pt x="30950" y="15913"/>
                    <a:pt x="30950" y="15695"/>
                    <a:pt x="30950" y="15478"/>
                  </a:cubicBezTo>
                  <a:cubicBezTo>
                    <a:pt x="30950" y="6934"/>
                    <a:pt x="24016" y="0"/>
                    <a:pt x="15472" y="0"/>
                  </a:cubicBezTo>
                  <a:cubicBezTo>
                    <a:pt x="6930" y="0"/>
                    <a:pt x="0" y="6934"/>
                    <a:pt x="0" y="15478"/>
                  </a:cubicBezTo>
                  <a:close/>
                </a:path>
              </a:pathLst>
            </a:custGeom>
            <a:solidFill>
              <a:srgbClr val="000000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7" name="Frihandsfigur: Form 286">
              <a:extLst>
                <a:ext uri="{FF2B5EF4-FFF2-40B4-BE49-F238E27FC236}">
                  <a16:creationId xmlns:a16="http://schemas.microsoft.com/office/drawing/2014/main" id="{7FF4A724-C009-4D10-58E3-F739D144F6EA}"/>
                </a:ext>
              </a:extLst>
            </p:cNvPr>
            <p:cNvSpPr/>
            <p:nvPr/>
          </p:nvSpPr>
          <p:spPr>
            <a:xfrm>
              <a:off x="3116871" y="2325892"/>
              <a:ext cx="792448" cy="792481"/>
            </a:xfrm>
            <a:custGeom>
              <a:avLst/>
              <a:gdLst>
                <a:gd name="connsiteX0" fmla="*/ 787922 w 792448"/>
                <a:gd name="connsiteY0" fmla="*/ 119304 h 792481"/>
                <a:gd name="connsiteX1" fmla="*/ 777243 w 792448"/>
                <a:gd name="connsiteY1" fmla="*/ 92906 h 792481"/>
                <a:gd name="connsiteX2" fmla="*/ 776971 w 792448"/>
                <a:gd name="connsiteY2" fmla="*/ 92894 h 792481"/>
                <a:gd name="connsiteX3" fmla="*/ 721474 w 792448"/>
                <a:gd name="connsiteY3" fmla="*/ 92894 h 792481"/>
                <a:gd name="connsiteX4" fmla="*/ 756965 w 792448"/>
                <a:gd name="connsiteY4" fmla="*/ 57403 h 792481"/>
                <a:gd name="connsiteX5" fmla="*/ 756965 w 792448"/>
                <a:gd name="connsiteY5" fmla="*/ 35516 h 792481"/>
                <a:gd name="connsiteX6" fmla="*/ 735071 w 792448"/>
                <a:gd name="connsiteY6" fmla="*/ 35516 h 792481"/>
                <a:gd name="connsiteX7" fmla="*/ 699586 w 792448"/>
                <a:gd name="connsiteY7" fmla="*/ 71001 h 792481"/>
                <a:gd name="connsiteX8" fmla="*/ 699586 w 792448"/>
                <a:gd name="connsiteY8" fmla="*/ 15503 h 792481"/>
                <a:gd name="connsiteX9" fmla="*/ 699580 w 792448"/>
                <a:gd name="connsiteY9" fmla="*/ 15437 h 792481"/>
                <a:gd name="connsiteX10" fmla="*/ 673317 w 792448"/>
                <a:gd name="connsiteY10" fmla="*/ 4421 h 792481"/>
                <a:gd name="connsiteX11" fmla="*/ 673165 w 792448"/>
                <a:gd name="connsiteY11" fmla="*/ 4560 h 792481"/>
                <a:gd name="connsiteX12" fmla="*/ 612734 w 792448"/>
                <a:gd name="connsiteY12" fmla="*/ 64991 h 792481"/>
                <a:gd name="connsiteX13" fmla="*/ 396221 w 792448"/>
                <a:gd name="connsiteY13" fmla="*/ 31 h 792481"/>
                <a:gd name="connsiteX14" fmla="*/ 0 w 792448"/>
                <a:gd name="connsiteY14" fmla="*/ 396253 h 792481"/>
                <a:gd name="connsiteX15" fmla="*/ 396221 w 792448"/>
                <a:gd name="connsiteY15" fmla="*/ 792481 h 792481"/>
                <a:gd name="connsiteX16" fmla="*/ 792449 w 792448"/>
                <a:gd name="connsiteY16" fmla="*/ 396253 h 792481"/>
                <a:gd name="connsiteX17" fmla="*/ 728470 w 792448"/>
                <a:gd name="connsiteY17" fmla="*/ 178767 h 792481"/>
                <a:gd name="connsiteX18" fmla="*/ 787915 w 792448"/>
                <a:gd name="connsiteY18" fmla="*/ 119316 h 792481"/>
                <a:gd name="connsiteX19" fmla="*/ 787922 w 792448"/>
                <a:gd name="connsiteY19" fmla="*/ 119304 h 792481"/>
                <a:gd name="connsiteX20" fmla="*/ 739994 w 792448"/>
                <a:gd name="connsiteY20" fmla="*/ 123850 h 792481"/>
                <a:gd name="connsiteX21" fmla="*/ 701860 w 792448"/>
                <a:gd name="connsiteY21" fmla="*/ 161977 h 792481"/>
                <a:gd name="connsiteX22" fmla="*/ 699176 w 792448"/>
                <a:gd name="connsiteY22" fmla="*/ 163543 h 792481"/>
                <a:gd name="connsiteX23" fmla="*/ 694194 w 792448"/>
                <a:gd name="connsiteY23" fmla="*/ 169649 h 792481"/>
                <a:gd name="connsiteX24" fmla="*/ 642276 w 792448"/>
                <a:gd name="connsiteY24" fmla="*/ 221567 h 792481"/>
                <a:gd name="connsiteX25" fmla="*/ 591524 w 792448"/>
                <a:gd name="connsiteY25" fmla="*/ 223231 h 792481"/>
                <a:gd name="connsiteX26" fmla="*/ 690905 w 792448"/>
                <a:gd name="connsiteY26" fmla="*/ 123850 h 792481"/>
                <a:gd name="connsiteX27" fmla="*/ 539146 w 792448"/>
                <a:gd name="connsiteY27" fmla="*/ 231840 h 792481"/>
                <a:gd name="connsiteX28" fmla="*/ 527405 w 792448"/>
                <a:gd name="connsiteY28" fmla="*/ 243576 h 792481"/>
                <a:gd name="connsiteX29" fmla="*/ 462705 w 792448"/>
                <a:gd name="connsiteY29" fmla="*/ 206193 h 792481"/>
                <a:gd name="connsiteX30" fmla="*/ 442608 w 792448"/>
                <a:gd name="connsiteY30" fmla="*/ 217281 h 792481"/>
                <a:gd name="connsiteX31" fmla="*/ 453182 w 792448"/>
                <a:gd name="connsiteY31" fmla="*/ 235656 h 792481"/>
                <a:gd name="connsiteX32" fmla="*/ 505481 w 792448"/>
                <a:gd name="connsiteY32" fmla="*/ 265499 h 792481"/>
                <a:gd name="connsiteX33" fmla="*/ 461477 w 792448"/>
                <a:gd name="connsiteY33" fmla="*/ 309503 h 792481"/>
                <a:gd name="connsiteX34" fmla="*/ 392298 w 792448"/>
                <a:gd name="connsiteY34" fmla="*/ 287990 h 792481"/>
                <a:gd name="connsiteX35" fmla="*/ 288274 w 792448"/>
                <a:gd name="connsiteY35" fmla="*/ 396441 h 792481"/>
                <a:gd name="connsiteX36" fmla="*/ 393030 w 792448"/>
                <a:gd name="connsiteY36" fmla="*/ 504534 h 792481"/>
                <a:gd name="connsiteX37" fmla="*/ 504955 w 792448"/>
                <a:gd name="connsiteY37" fmla="*/ 397402 h 792481"/>
                <a:gd name="connsiteX38" fmla="*/ 483365 w 792448"/>
                <a:gd name="connsiteY38" fmla="*/ 331395 h 792481"/>
                <a:gd name="connsiteX39" fmla="*/ 527369 w 792448"/>
                <a:gd name="connsiteY39" fmla="*/ 287393 h 792481"/>
                <a:gd name="connsiteX40" fmla="*/ 566874 w 792448"/>
                <a:gd name="connsiteY40" fmla="*/ 396253 h 792481"/>
                <a:gd name="connsiteX41" fmla="*/ 396621 w 792448"/>
                <a:gd name="connsiteY41" fmla="*/ 566507 h 792481"/>
                <a:gd name="connsiteX42" fmla="*/ 226368 w 792448"/>
                <a:gd name="connsiteY42" fmla="*/ 396253 h 792481"/>
                <a:gd name="connsiteX43" fmla="*/ 340646 w 792448"/>
                <a:gd name="connsiteY43" fmla="*/ 235443 h 792481"/>
                <a:gd name="connsiteX44" fmla="*/ 350180 w 792448"/>
                <a:gd name="connsiteY44" fmla="*/ 215746 h 792481"/>
                <a:gd name="connsiteX45" fmla="*/ 330476 w 792448"/>
                <a:gd name="connsiteY45" fmla="*/ 206211 h 792481"/>
                <a:gd name="connsiteX46" fmla="*/ 195411 w 792448"/>
                <a:gd name="connsiteY46" fmla="*/ 396253 h 792481"/>
                <a:gd name="connsiteX47" fmla="*/ 396621 w 792448"/>
                <a:gd name="connsiteY47" fmla="*/ 597457 h 792481"/>
                <a:gd name="connsiteX48" fmla="*/ 597824 w 792448"/>
                <a:gd name="connsiteY48" fmla="*/ 396253 h 792481"/>
                <a:gd name="connsiteX49" fmla="*/ 588967 w 792448"/>
                <a:gd name="connsiteY49" fmla="*/ 337133 h 792481"/>
                <a:gd name="connsiteX50" fmla="*/ 549298 w 792448"/>
                <a:gd name="connsiteY50" fmla="*/ 265463 h 792481"/>
                <a:gd name="connsiteX51" fmla="*/ 559509 w 792448"/>
                <a:gd name="connsiteY51" fmla="*/ 255251 h 792481"/>
                <a:gd name="connsiteX52" fmla="*/ 624863 w 792448"/>
                <a:gd name="connsiteY52" fmla="*/ 253104 h 792481"/>
                <a:gd name="connsiteX53" fmla="*/ 664380 w 792448"/>
                <a:gd name="connsiteY53" fmla="*/ 396253 h 792481"/>
                <a:gd name="connsiteX54" fmla="*/ 396621 w 792448"/>
                <a:gd name="connsiteY54" fmla="*/ 664013 h 792481"/>
                <a:gd name="connsiteX55" fmla="*/ 128855 w 792448"/>
                <a:gd name="connsiteY55" fmla="*/ 396253 h 792481"/>
                <a:gd name="connsiteX56" fmla="*/ 396621 w 792448"/>
                <a:gd name="connsiteY56" fmla="*/ 128488 h 792481"/>
                <a:gd name="connsiteX57" fmla="*/ 540168 w 792448"/>
                <a:gd name="connsiteY57" fmla="*/ 168271 h 792481"/>
                <a:gd name="connsiteX58" fmla="*/ 473999 w 792448"/>
                <a:gd name="connsiteY58" fmla="*/ 396253 h 792481"/>
                <a:gd name="connsiteX59" fmla="*/ 396608 w 792448"/>
                <a:gd name="connsiteY59" fmla="*/ 473644 h 792481"/>
                <a:gd name="connsiteX60" fmla="*/ 319224 w 792448"/>
                <a:gd name="connsiteY60" fmla="*/ 396253 h 792481"/>
                <a:gd name="connsiteX61" fmla="*/ 396608 w 792448"/>
                <a:gd name="connsiteY61" fmla="*/ 318869 h 792481"/>
                <a:gd name="connsiteX62" fmla="*/ 439271 w 792448"/>
                <a:gd name="connsiteY62" fmla="*/ 331705 h 792481"/>
                <a:gd name="connsiteX63" fmla="*/ 385665 w 792448"/>
                <a:gd name="connsiteY63" fmla="*/ 385310 h 792481"/>
                <a:gd name="connsiteX64" fmla="*/ 385665 w 792448"/>
                <a:gd name="connsiteY64" fmla="*/ 407203 h 792481"/>
                <a:gd name="connsiteX65" fmla="*/ 407558 w 792448"/>
                <a:gd name="connsiteY65" fmla="*/ 407203 h 792481"/>
                <a:gd name="connsiteX66" fmla="*/ 461163 w 792448"/>
                <a:gd name="connsiteY66" fmla="*/ 353597 h 792481"/>
                <a:gd name="connsiteX67" fmla="*/ 473999 w 792448"/>
                <a:gd name="connsiteY67" fmla="*/ 396253 h 792481"/>
                <a:gd name="connsiteX68" fmla="*/ 570217 w 792448"/>
                <a:gd name="connsiteY68" fmla="*/ 200370 h 792481"/>
                <a:gd name="connsiteX69" fmla="*/ 571016 w 792448"/>
                <a:gd name="connsiteY69" fmla="*/ 150484 h 792481"/>
                <a:gd name="connsiteX70" fmla="*/ 625510 w 792448"/>
                <a:gd name="connsiteY70" fmla="*/ 95990 h 792481"/>
                <a:gd name="connsiteX71" fmla="*/ 625551 w 792448"/>
                <a:gd name="connsiteY71" fmla="*/ 95947 h 792481"/>
                <a:gd name="connsiteX72" fmla="*/ 668630 w 792448"/>
                <a:gd name="connsiteY72" fmla="*/ 52875 h 792481"/>
                <a:gd name="connsiteX73" fmla="*/ 668630 w 792448"/>
                <a:gd name="connsiteY73" fmla="*/ 101957 h 792481"/>
                <a:gd name="connsiteX74" fmla="*/ 761880 w 792448"/>
                <a:gd name="connsiteY74" fmla="*/ 396253 h 792481"/>
                <a:gd name="connsiteX75" fmla="*/ 396608 w 792448"/>
                <a:gd name="connsiteY75" fmla="*/ 761525 h 792481"/>
                <a:gd name="connsiteX76" fmla="*/ 31343 w 792448"/>
                <a:gd name="connsiteY76" fmla="*/ 396253 h 792481"/>
                <a:gd name="connsiteX77" fmla="*/ 396608 w 792448"/>
                <a:gd name="connsiteY77" fmla="*/ 30981 h 792481"/>
                <a:gd name="connsiteX78" fmla="*/ 590648 w 792448"/>
                <a:gd name="connsiteY78" fmla="*/ 87459 h 792481"/>
                <a:gd name="connsiteX79" fmla="*/ 545084 w 792448"/>
                <a:gd name="connsiteY79" fmla="*/ 133028 h 792481"/>
                <a:gd name="connsiteX80" fmla="*/ 543742 w 792448"/>
                <a:gd name="connsiteY80" fmla="*/ 134588 h 792481"/>
                <a:gd name="connsiteX81" fmla="*/ 396608 w 792448"/>
                <a:gd name="connsiteY81" fmla="*/ 97537 h 792481"/>
                <a:gd name="connsiteX82" fmla="*/ 97893 w 792448"/>
                <a:gd name="connsiteY82" fmla="*/ 396253 h 792481"/>
                <a:gd name="connsiteX83" fmla="*/ 396608 w 792448"/>
                <a:gd name="connsiteY83" fmla="*/ 694975 h 792481"/>
                <a:gd name="connsiteX84" fmla="*/ 695330 w 792448"/>
                <a:gd name="connsiteY84" fmla="*/ 396253 h 792481"/>
                <a:gd name="connsiteX85" fmla="*/ 658286 w 792448"/>
                <a:gd name="connsiteY85" fmla="*/ 249120 h 792481"/>
                <a:gd name="connsiteX86" fmla="*/ 659840 w 792448"/>
                <a:gd name="connsiteY86" fmla="*/ 247784 h 792481"/>
                <a:gd name="connsiteX87" fmla="*/ 706456 w 792448"/>
                <a:gd name="connsiteY87" fmla="*/ 201169 h 792481"/>
                <a:gd name="connsiteX88" fmla="*/ 761880 w 792448"/>
                <a:gd name="connsiteY88" fmla="*/ 396253 h 79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92448" h="792481">
                  <a:moveTo>
                    <a:pt x="787922" y="119304"/>
                  </a:moveTo>
                  <a:cubicBezTo>
                    <a:pt x="797431" y="109787"/>
                    <a:pt x="791040" y="93148"/>
                    <a:pt x="777243" y="92906"/>
                  </a:cubicBezTo>
                  <a:cubicBezTo>
                    <a:pt x="777153" y="92906"/>
                    <a:pt x="777062" y="92894"/>
                    <a:pt x="776971" y="92894"/>
                  </a:cubicBezTo>
                  <a:lnTo>
                    <a:pt x="721474" y="92894"/>
                  </a:lnTo>
                  <a:lnTo>
                    <a:pt x="756965" y="57403"/>
                  </a:lnTo>
                  <a:cubicBezTo>
                    <a:pt x="763005" y="51363"/>
                    <a:pt x="763005" y="41562"/>
                    <a:pt x="756965" y="35516"/>
                  </a:cubicBezTo>
                  <a:cubicBezTo>
                    <a:pt x="750918" y="29470"/>
                    <a:pt x="741117" y="29470"/>
                    <a:pt x="735071" y="35516"/>
                  </a:cubicBezTo>
                  <a:lnTo>
                    <a:pt x="699586" y="71001"/>
                  </a:lnTo>
                  <a:lnTo>
                    <a:pt x="699586" y="15503"/>
                  </a:lnTo>
                  <a:cubicBezTo>
                    <a:pt x="699586" y="15485"/>
                    <a:pt x="699580" y="15461"/>
                    <a:pt x="699580" y="15437"/>
                  </a:cubicBezTo>
                  <a:cubicBezTo>
                    <a:pt x="699526" y="1972"/>
                    <a:pt x="683201" y="-5199"/>
                    <a:pt x="673317" y="4421"/>
                  </a:cubicBezTo>
                  <a:cubicBezTo>
                    <a:pt x="673267" y="4475"/>
                    <a:pt x="673213" y="4511"/>
                    <a:pt x="673165" y="4560"/>
                  </a:cubicBezTo>
                  <a:lnTo>
                    <a:pt x="612734" y="64991"/>
                  </a:lnTo>
                  <a:cubicBezTo>
                    <a:pt x="548439" y="24161"/>
                    <a:pt x="468473" y="31"/>
                    <a:pt x="396221" y="31"/>
                  </a:cubicBezTo>
                  <a:cubicBezTo>
                    <a:pt x="182920" y="31"/>
                    <a:pt x="0" y="182764"/>
                    <a:pt x="0" y="396253"/>
                  </a:cubicBezTo>
                  <a:cubicBezTo>
                    <a:pt x="0" y="609681"/>
                    <a:pt x="182835" y="792481"/>
                    <a:pt x="396221" y="792481"/>
                  </a:cubicBezTo>
                  <a:cubicBezTo>
                    <a:pt x="609536" y="792481"/>
                    <a:pt x="792449" y="609725"/>
                    <a:pt x="792449" y="396253"/>
                  </a:cubicBezTo>
                  <a:cubicBezTo>
                    <a:pt x="792449" y="319340"/>
                    <a:pt x="769244" y="240867"/>
                    <a:pt x="728470" y="178767"/>
                  </a:cubicBezTo>
                  <a:lnTo>
                    <a:pt x="787915" y="119316"/>
                  </a:lnTo>
                  <a:cubicBezTo>
                    <a:pt x="787922" y="119316"/>
                    <a:pt x="787922" y="119310"/>
                    <a:pt x="787922" y="119304"/>
                  </a:cubicBezTo>
                  <a:close/>
                  <a:moveTo>
                    <a:pt x="739994" y="123850"/>
                  </a:moveTo>
                  <a:lnTo>
                    <a:pt x="701860" y="161977"/>
                  </a:lnTo>
                  <a:cubicBezTo>
                    <a:pt x="700935" y="162401"/>
                    <a:pt x="700034" y="162921"/>
                    <a:pt x="699176" y="163543"/>
                  </a:cubicBezTo>
                  <a:cubicBezTo>
                    <a:pt x="696933" y="165176"/>
                    <a:pt x="695263" y="167292"/>
                    <a:pt x="694194" y="169649"/>
                  </a:cubicBezTo>
                  <a:lnTo>
                    <a:pt x="642276" y="221567"/>
                  </a:lnTo>
                  <a:lnTo>
                    <a:pt x="591524" y="223231"/>
                  </a:lnTo>
                  <a:lnTo>
                    <a:pt x="690905" y="123850"/>
                  </a:lnTo>
                  <a:close/>
                  <a:moveTo>
                    <a:pt x="539146" y="231840"/>
                  </a:moveTo>
                  <a:lnTo>
                    <a:pt x="527405" y="243576"/>
                  </a:lnTo>
                  <a:cubicBezTo>
                    <a:pt x="508414" y="227239"/>
                    <a:pt x="486460" y="214361"/>
                    <a:pt x="462705" y="206193"/>
                  </a:cubicBezTo>
                  <a:cubicBezTo>
                    <a:pt x="454144" y="203247"/>
                    <a:pt x="444767" y="208255"/>
                    <a:pt x="442608" y="217281"/>
                  </a:cubicBezTo>
                  <a:cubicBezTo>
                    <a:pt x="440727" y="225135"/>
                    <a:pt x="445552" y="233001"/>
                    <a:pt x="453182" y="235656"/>
                  </a:cubicBezTo>
                  <a:cubicBezTo>
                    <a:pt x="472289" y="242300"/>
                    <a:pt x="490009" y="252555"/>
                    <a:pt x="505481" y="265499"/>
                  </a:cubicBezTo>
                  <a:lnTo>
                    <a:pt x="461477" y="309503"/>
                  </a:lnTo>
                  <a:cubicBezTo>
                    <a:pt x="441701" y="294647"/>
                    <a:pt x="417547" y="287012"/>
                    <a:pt x="392298" y="287990"/>
                  </a:cubicBezTo>
                  <a:cubicBezTo>
                    <a:pt x="334419" y="290241"/>
                    <a:pt x="288178" y="338512"/>
                    <a:pt x="288274" y="396441"/>
                  </a:cubicBezTo>
                  <a:cubicBezTo>
                    <a:pt x="288376" y="454895"/>
                    <a:pt x="335005" y="502635"/>
                    <a:pt x="393030" y="504534"/>
                  </a:cubicBezTo>
                  <a:cubicBezTo>
                    <a:pt x="453436" y="506510"/>
                    <a:pt x="504333" y="457839"/>
                    <a:pt x="504955" y="397402"/>
                  </a:cubicBezTo>
                  <a:cubicBezTo>
                    <a:pt x="505203" y="373309"/>
                    <a:pt x="497603" y="350345"/>
                    <a:pt x="483365" y="331395"/>
                  </a:cubicBezTo>
                  <a:lnTo>
                    <a:pt x="527369" y="287393"/>
                  </a:lnTo>
                  <a:cubicBezTo>
                    <a:pt x="554377" y="319697"/>
                    <a:pt x="566874" y="358422"/>
                    <a:pt x="566874" y="396253"/>
                  </a:cubicBezTo>
                  <a:cubicBezTo>
                    <a:pt x="566874" y="490271"/>
                    <a:pt x="490318" y="566507"/>
                    <a:pt x="396621" y="566507"/>
                  </a:cubicBezTo>
                  <a:cubicBezTo>
                    <a:pt x="302743" y="566507"/>
                    <a:pt x="226368" y="490125"/>
                    <a:pt x="226368" y="396253"/>
                  </a:cubicBezTo>
                  <a:cubicBezTo>
                    <a:pt x="226368" y="319443"/>
                    <a:pt x="276442" y="257772"/>
                    <a:pt x="340646" y="235443"/>
                  </a:cubicBezTo>
                  <a:cubicBezTo>
                    <a:pt x="348717" y="232639"/>
                    <a:pt x="352986" y="223818"/>
                    <a:pt x="350180" y="215746"/>
                  </a:cubicBezTo>
                  <a:cubicBezTo>
                    <a:pt x="347369" y="207668"/>
                    <a:pt x="338548" y="203405"/>
                    <a:pt x="330476" y="206211"/>
                  </a:cubicBezTo>
                  <a:cubicBezTo>
                    <a:pt x="249560" y="234355"/>
                    <a:pt x="195411" y="311583"/>
                    <a:pt x="195411" y="396253"/>
                  </a:cubicBezTo>
                  <a:cubicBezTo>
                    <a:pt x="195411" y="507201"/>
                    <a:pt x="285674" y="597457"/>
                    <a:pt x="396621" y="597457"/>
                  </a:cubicBezTo>
                  <a:cubicBezTo>
                    <a:pt x="506836" y="597457"/>
                    <a:pt x="597824" y="507919"/>
                    <a:pt x="597824" y="396253"/>
                  </a:cubicBezTo>
                  <a:cubicBezTo>
                    <a:pt x="597824" y="376028"/>
                    <a:pt x="594928" y="356687"/>
                    <a:pt x="588967" y="337133"/>
                  </a:cubicBezTo>
                  <a:cubicBezTo>
                    <a:pt x="580902" y="311263"/>
                    <a:pt x="568241" y="287489"/>
                    <a:pt x="549298" y="265463"/>
                  </a:cubicBezTo>
                  <a:lnTo>
                    <a:pt x="559509" y="255251"/>
                  </a:lnTo>
                  <a:lnTo>
                    <a:pt x="624863" y="253104"/>
                  </a:lnTo>
                  <a:cubicBezTo>
                    <a:pt x="650046" y="294085"/>
                    <a:pt x="664380" y="345756"/>
                    <a:pt x="664380" y="396253"/>
                  </a:cubicBezTo>
                  <a:cubicBezTo>
                    <a:pt x="664380" y="541390"/>
                    <a:pt x="541759" y="664013"/>
                    <a:pt x="396621" y="664013"/>
                  </a:cubicBezTo>
                  <a:cubicBezTo>
                    <a:pt x="251478" y="664013"/>
                    <a:pt x="128855" y="541390"/>
                    <a:pt x="128855" y="396253"/>
                  </a:cubicBezTo>
                  <a:cubicBezTo>
                    <a:pt x="128855" y="251109"/>
                    <a:pt x="251478" y="128488"/>
                    <a:pt x="396621" y="128488"/>
                  </a:cubicBezTo>
                  <a:cubicBezTo>
                    <a:pt x="447293" y="128488"/>
                    <a:pt x="499097" y="142920"/>
                    <a:pt x="540168" y="168271"/>
                  </a:cubicBezTo>
                  <a:close/>
                  <a:moveTo>
                    <a:pt x="473999" y="396253"/>
                  </a:moveTo>
                  <a:cubicBezTo>
                    <a:pt x="473999" y="438927"/>
                    <a:pt x="439283" y="473644"/>
                    <a:pt x="396608" y="473644"/>
                  </a:cubicBezTo>
                  <a:cubicBezTo>
                    <a:pt x="353941" y="473644"/>
                    <a:pt x="319224" y="438927"/>
                    <a:pt x="319224" y="396253"/>
                  </a:cubicBezTo>
                  <a:cubicBezTo>
                    <a:pt x="319224" y="353580"/>
                    <a:pt x="353941" y="318869"/>
                    <a:pt x="396608" y="318869"/>
                  </a:cubicBezTo>
                  <a:cubicBezTo>
                    <a:pt x="411997" y="318869"/>
                    <a:pt x="426713" y="323355"/>
                    <a:pt x="439271" y="331705"/>
                  </a:cubicBezTo>
                  <a:lnTo>
                    <a:pt x="385665" y="385310"/>
                  </a:lnTo>
                  <a:cubicBezTo>
                    <a:pt x="379626" y="391356"/>
                    <a:pt x="379626" y="401157"/>
                    <a:pt x="385665" y="407203"/>
                  </a:cubicBezTo>
                  <a:cubicBezTo>
                    <a:pt x="391711" y="413242"/>
                    <a:pt x="401512" y="413242"/>
                    <a:pt x="407558" y="407203"/>
                  </a:cubicBezTo>
                  <a:lnTo>
                    <a:pt x="461163" y="353597"/>
                  </a:lnTo>
                  <a:cubicBezTo>
                    <a:pt x="469513" y="366161"/>
                    <a:pt x="473999" y="380871"/>
                    <a:pt x="473999" y="396253"/>
                  </a:cubicBezTo>
                  <a:close/>
                  <a:moveTo>
                    <a:pt x="570217" y="200370"/>
                  </a:moveTo>
                  <a:cubicBezTo>
                    <a:pt x="570907" y="157443"/>
                    <a:pt x="570333" y="193205"/>
                    <a:pt x="571016" y="150484"/>
                  </a:cubicBezTo>
                  <a:lnTo>
                    <a:pt x="625510" y="95990"/>
                  </a:lnTo>
                  <a:cubicBezTo>
                    <a:pt x="625522" y="95978"/>
                    <a:pt x="625541" y="95965"/>
                    <a:pt x="625551" y="95947"/>
                  </a:cubicBezTo>
                  <a:lnTo>
                    <a:pt x="668630" y="52875"/>
                  </a:lnTo>
                  <a:lnTo>
                    <a:pt x="668630" y="101957"/>
                  </a:lnTo>
                  <a:close/>
                  <a:moveTo>
                    <a:pt x="761880" y="396253"/>
                  </a:moveTo>
                  <a:cubicBezTo>
                    <a:pt x="761880" y="590837"/>
                    <a:pt x="591198" y="761525"/>
                    <a:pt x="396608" y="761525"/>
                  </a:cubicBezTo>
                  <a:cubicBezTo>
                    <a:pt x="202025" y="761525"/>
                    <a:pt x="31343" y="590837"/>
                    <a:pt x="31343" y="396253"/>
                  </a:cubicBezTo>
                  <a:cubicBezTo>
                    <a:pt x="31343" y="201670"/>
                    <a:pt x="202025" y="30981"/>
                    <a:pt x="396608" y="30981"/>
                  </a:cubicBezTo>
                  <a:cubicBezTo>
                    <a:pt x="461036" y="30981"/>
                    <a:pt x="532235" y="51889"/>
                    <a:pt x="590648" y="87459"/>
                  </a:cubicBezTo>
                  <a:lnTo>
                    <a:pt x="545084" y="133028"/>
                  </a:lnTo>
                  <a:cubicBezTo>
                    <a:pt x="544595" y="133518"/>
                    <a:pt x="544152" y="134044"/>
                    <a:pt x="543742" y="134588"/>
                  </a:cubicBezTo>
                  <a:cubicBezTo>
                    <a:pt x="500162" y="110875"/>
                    <a:pt x="447807" y="97537"/>
                    <a:pt x="396608" y="97537"/>
                  </a:cubicBezTo>
                  <a:cubicBezTo>
                    <a:pt x="234687" y="97537"/>
                    <a:pt x="97893" y="234332"/>
                    <a:pt x="97893" y="396253"/>
                  </a:cubicBezTo>
                  <a:cubicBezTo>
                    <a:pt x="97893" y="558175"/>
                    <a:pt x="234687" y="694975"/>
                    <a:pt x="396608" y="694975"/>
                  </a:cubicBezTo>
                  <a:cubicBezTo>
                    <a:pt x="558531" y="694975"/>
                    <a:pt x="695330" y="558175"/>
                    <a:pt x="695330" y="396253"/>
                  </a:cubicBezTo>
                  <a:cubicBezTo>
                    <a:pt x="695330" y="345067"/>
                    <a:pt x="681992" y="292683"/>
                    <a:pt x="658286" y="249120"/>
                  </a:cubicBezTo>
                  <a:cubicBezTo>
                    <a:pt x="658829" y="248710"/>
                    <a:pt x="659356" y="248267"/>
                    <a:pt x="659840" y="247784"/>
                  </a:cubicBezTo>
                  <a:lnTo>
                    <a:pt x="706456" y="201169"/>
                  </a:lnTo>
                  <a:cubicBezTo>
                    <a:pt x="741831" y="257416"/>
                    <a:pt x="761880" y="327459"/>
                    <a:pt x="761880" y="396253"/>
                  </a:cubicBezTo>
                  <a:close/>
                </a:path>
              </a:pathLst>
            </a:custGeom>
            <a:solidFill>
              <a:srgbClr val="000000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8" name="Grupp 287">
            <a:extLst>
              <a:ext uri="{FF2B5EF4-FFF2-40B4-BE49-F238E27FC236}">
                <a16:creationId xmlns:a16="http://schemas.microsoft.com/office/drawing/2014/main" id="{7799EDC5-9780-B16B-7988-0C22D171BEDB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60" y="3042430"/>
            <a:ext cx="276072" cy="276080"/>
            <a:chOff x="3482622" y="2697609"/>
            <a:chExt cx="898519" cy="898546"/>
          </a:xfrm>
        </p:grpSpPr>
        <p:sp>
          <p:nvSpPr>
            <p:cNvPr id="289" name="Frihandsfigur: Form 288">
              <a:extLst>
                <a:ext uri="{FF2B5EF4-FFF2-40B4-BE49-F238E27FC236}">
                  <a16:creationId xmlns:a16="http://schemas.microsoft.com/office/drawing/2014/main" id="{2A947139-F66C-18B8-5EA3-EE411906BEB2}"/>
                </a:ext>
              </a:extLst>
            </p:cNvPr>
            <p:cNvSpPr/>
            <p:nvPr/>
          </p:nvSpPr>
          <p:spPr>
            <a:xfrm>
              <a:off x="3979108" y="3194536"/>
              <a:ext cx="384482" cy="384050"/>
            </a:xfrm>
            <a:custGeom>
              <a:avLst/>
              <a:gdLst>
                <a:gd name="connsiteX0" fmla="*/ 358791 w 384482"/>
                <a:gd name="connsiteY0" fmla="*/ 234249 h 384050"/>
                <a:gd name="connsiteX1" fmla="*/ 358791 w 384482"/>
                <a:gd name="connsiteY1" fmla="*/ 358359 h 384050"/>
                <a:gd name="connsiteX2" fmla="*/ 234688 w 384482"/>
                <a:gd name="connsiteY2" fmla="*/ 358359 h 384050"/>
                <a:gd name="connsiteX3" fmla="*/ 0 w 384482"/>
                <a:gd name="connsiteY3" fmla="*/ 103435 h 384050"/>
                <a:gd name="connsiteX4" fmla="*/ 103456 w 384482"/>
                <a:gd name="connsiteY4" fmla="*/ 0 h 38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482" h="384050">
                  <a:moveTo>
                    <a:pt x="358791" y="234249"/>
                  </a:moveTo>
                  <a:cubicBezTo>
                    <a:pt x="393046" y="268525"/>
                    <a:pt x="393046" y="324081"/>
                    <a:pt x="358791" y="358359"/>
                  </a:cubicBezTo>
                  <a:cubicBezTo>
                    <a:pt x="324541" y="392615"/>
                    <a:pt x="268943" y="392615"/>
                    <a:pt x="234688" y="358359"/>
                  </a:cubicBezTo>
                  <a:lnTo>
                    <a:pt x="0" y="103435"/>
                  </a:lnTo>
                  <a:lnTo>
                    <a:pt x="103456" y="0"/>
                  </a:lnTo>
                  <a:close/>
                </a:path>
              </a:pathLst>
            </a:custGeom>
            <a:solidFill>
              <a:schemeClr val="accent1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DD175B9E-70C6-0203-B27F-761B82DE96C8}"/>
                </a:ext>
              </a:extLst>
            </p:cNvPr>
            <p:cNvSpPr/>
            <p:nvPr/>
          </p:nvSpPr>
          <p:spPr>
            <a:xfrm>
              <a:off x="3931622" y="3147118"/>
              <a:ext cx="150942" cy="150852"/>
            </a:xfrm>
            <a:custGeom>
              <a:avLst/>
              <a:gdLst>
                <a:gd name="connsiteX0" fmla="*/ 99272 w 150942"/>
                <a:gd name="connsiteY0" fmla="*/ 0 h 150852"/>
                <a:gd name="connsiteX1" fmla="*/ 150942 w 150942"/>
                <a:gd name="connsiteY1" fmla="*/ 47418 h 150852"/>
                <a:gd name="connsiteX2" fmla="*/ 47486 w 150942"/>
                <a:gd name="connsiteY2" fmla="*/ 150853 h 150852"/>
                <a:gd name="connsiteX3" fmla="*/ 0 w 150942"/>
                <a:gd name="connsiteY3" fmla="*/ 99279 h 1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42" h="150852">
                  <a:moveTo>
                    <a:pt x="99272" y="0"/>
                  </a:moveTo>
                  <a:lnTo>
                    <a:pt x="150942" y="47418"/>
                  </a:lnTo>
                  <a:lnTo>
                    <a:pt x="47486" y="150853"/>
                  </a:lnTo>
                  <a:lnTo>
                    <a:pt x="0" y="99279"/>
                  </a:lnTo>
                  <a:close/>
                </a:path>
              </a:pathLst>
            </a:custGeom>
            <a:solidFill>
              <a:schemeClr val="accent1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13DC2F1E-099A-C43A-53FC-72AEA2950DFA}"/>
                </a:ext>
              </a:extLst>
            </p:cNvPr>
            <p:cNvSpPr/>
            <p:nvPr/>
          </p:nvSpPr>
          <p:spPr>
            <a:xfrm>
              <a:off x="3500172" y="2715160"/>
              <a:ext cx="863420" cy="863427"/>
            </a:xfrm>
            <a:custGeom>
              <a:avLst/>
              <a:gdLst>
                <a:gd name="connsiteX0" fmla="*/ 855195 w 863420"/>
                <a:gd name="connsiteY0" fmla="*/ 107506 h 863427"/>
                <a:gd name="connsiteX1" fmla="*/ 777290 w 863420"/>
                <a:gd name="connsiteY1" fmla="*/ 186021 h 863427"/>
                <a:gd name="connsiteX2" fmla="*/ 727643 w 863420"/>
                <a:gd name="connsiteY2" fmla="*/ 186021 h 863427"/>
                <a:gd name="connsiteX3" fmla="*/ 679155 w 863420"/>
                <a:gd name="connsiteY3" fmla="*/ 135778 h 863427"/>
                <a:gd name="connsiteX4" fmla="*/ 679155 w 863420"/>
                <a:gd name="connsiteY4" fmla="*/ 86131 h 863427"/>
                <a:gd name="connsiteX5" fmla="*/ 755916 w 863420"/>
                <a:gd name="connsiteY5" fmla="*/ 8233 h 863427"/>
                <a:gd name="connsiteX6" fmla="*/ 705480 w 863420"/>
                <a:gd name="connsiteY6" fmla="*/ 0 h 863427"/>
                <a:gd name="connsiteX7" fmla="*/ 555766 w 863420"/>
                <a:gd name="connsiteY7" fmla="*/ 208396 h 863427"/>
                <a:gd name="connsiteX8" fmla="*/ 406647 w 863420"/>
                <a:gd name="connsiteY8" fmla="*/ 357536 h 863427"/>
                <a:gd name="connsiteX9" fmla="*/ 406532 w 863420"/>
                <a:gd name="connsiteY9" fmla="*/ 357412 h 863427"/>
                <a:gd name="connsiteX10" fmla="*/ 173736 w 863420"/>
                <a:gd name="connsiteY10" fmla="*/ 124089 h 863427"/>
                <a:gd name="connsiteX11" fmla="*/ 173736 w 863420"/>
                <a:gd name="connsiteY11" fmla="*/ 74463 h 863427"/>
                <a:gd name="connsiteX12" fmla="*/ 49647 w 863420"/>
                <a:gd name="connsiteY12" fmla="*/ 0 h 863427"/>
                <a:gd name="connsiteX13" fmla="*/ 14 w 863420"/>
                <a:gd name="connsiteY13" fmla="*/ 49633 h 863427"/>
                <a:gd name="connsiteX14" fmla="*/ 74463 w 863420"/>
                <a:gd name="connsiteY14" fmla="*/ 173722 h 863427"/>
                <a:gd name="connsiteX15" fmla="*/ 124089 w 863420"/>
                <a:gd name="connsiteY15" fmla="*/ 173743 h 863427"/>
                <a:gd name="connsiteX16" fmla="*/ 356897 w 863420"/>
                <a:gd name="connsiteY16" fmla="*/ 407058 h 863427"/>
                <a:gd name="connsiteX17" fmla="*/ 357001 w 863420"/>
                <a:gd name="connsiteY17" fmla="*/ 407162 h 863427"/>
                <a:gd name="connsiteX18" fmla="*/ 208396 w 863420"/>
                <a:gd name="connsiteY18" fmla="*/ 555773 h 863427"/>
                <a:gd name="connsiteX19" fmla="*/ 0 w 863420"/>
                <a:gd name="connsiteY19" fmla="*/ 705480 h 863427"/>
                <a:gd name="connsiteX20" fmla="*/ 8226 w 863420"/>
                <a:gd name="connsiteY20" fmla="*/ 755916 h 863427"/>
                <a:gd name="connsiteX21" fmla="*/ 86131 w 863420"/>
                <a:gd name="connsiteY21" fmla="*/ 677400 h 863427"/>
                <a:gd name="connsiteX22" fmla="*/ 135778 w 863420"/>
                <a:gd name="connsiteY22" fmla="*/ 677400 h 863427"/>
                <a:gd name="connsiteX23" fmla="*/ 186021 w 863420"/>
                <a:gd name="connsiteY23" fmla="*/ 727643 h 863427"/>
                <a:gd name="connsiteX24" fmla="*/ 186021 w 863420"/>
                <a:gd name="connsiteY24" fmla="*/ 777290 h 863427"/>
                <a:gd name="connsiteX25" fmla="*/ 107506 w 863420"/>
                <a:gd name="connsiteY25" fmla="*/ 855195 h 863427"/>
                <a:gd name="connsiteX26" fmla="*/ 157941 w 863420"/>
                <a:gd name="connsiteY26" fmla="*/ 863427 h 863427"/>
                <a:gd name="connsiteX27" fmla="*/ 307656 w 863420"/>
                <a:gd name="connsiteY27" fmla="*/ 655024 h 863427"/>
                <a:gd name="connsiteX28" fmla="*/ 655024 w 863420"/>
                <a:gd name="connsiteY28" fmla="*/ 307656 h 863427"/>
                <a:gd name="connsiteX29" fmla="*/ 705480 w 863420"/>
                <a:gd name="connsiteY29" fmla="*/ 315889 h 863427"/>
                <a:gd name="connsiteX30" fmla="*/ 863420 w 863420"/>
                <a:gd name="connsiteY30" fmla="*/ 157948 h 863427"/>
                <a:gd name="connsiteX31" fmla="*/ 855195 w 863420"/>
                <a:gd name="connsiteY31" fmla="*/ 107506 h 86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3420" h="863427">
                  <a:moveTo>
                    <a:pt x="855195" y="107506"/>
                  </a:moveTo>
                  <a:lnTo>
                    <a:pt x="777290" y="186021"/>
                  </a:lnTo>
                  <a:lnTo>
                    <a:pt x="727643" y="186021"/>
                  </a:lnTo>
                  <a:lnTo>
                    <a:pt x="679155" y="135778"/>
                  </a:lnTo>
                  <a:lnTo>
                    <a:pt x="679155" y="86131"/>
                  </a:lnTo>
                  <a:lnTo>
                    <a:pt x="755916" y="8233"/>
                  </a:lnTo>
                  <a:cubicBezTo>
                    <a:pt x="740086" y="2900"/>
                    <a:pt x="723119" y="0"/>
                    <a:pt x="705480" y="0"/>
                  </a:cubicBezTo>
                  <a:cubicBezTo>
                    <a:pt x="597343" y="0"/>
                    <a:pt x="521386" y="106348"/>
                    <a:pt x="555766" y="208396"/>
                  </a:cubicBezTo>
                  <a:lnTo>
                    <a:pt x="406647" y="357536"/>
                  </a:lnTo>
                  <a:lnTo>
                    <a:pt x="406532" y="357412"/>
                  </a:lnTo>
                  <a:lnTo>
                    <a:pt x="173736" y="124089"/>
                  </a:lnTo>
                  <a:lnTo>
                    <a:pt x="173736" y="74463"/>
                  </a:lnTo>
                  <a:lnTo>
                    <a:pt x="49647" y="0"/>
                  </a:lnTo>
                  <a:lnTo>
                    <a:pt x="14" y="49633"/>
                  </a:lnTo>
                  <a:lnTo>
                    <a:pt x="74463" y="173722"/>
                  </a:lnTo>
                  <a:lnTo>
                    <a:pt x="124089" y="173743"/>
                  </a:lnTo>
                  <a:lnTo>
                    <a:pt x="356897" y="407058"/>
                  </a:lnTo>
                  <a:lnTo>
                    <a:pt x="357001" y="407162"/>
                  </a:lnTo>
                  <a:lnTo>
                    <a:pt x="208396" y="555773"/>
                  </a:lnTo>
                  <a:cubicBezTo>
                    <a:pt x="106539" y="521461"/>
                    <a:pt x="0" y="597131"/>
                    <a:pt x="0" y="705480"/>
                  </a:cubicBezTo>
                  <a:cubicBezTo>
                    <a:pt x="0" y="723119"/>
                    <a:pt x="2893" y="740086"/>
                    <a:pt x="8226" y="755916"/>
                  </a:cubicBezTo>
                  <a:lnTo>
                    <a:pt x="86131" y="677400"/>
                  </a:lnTo>
                  <a:lnTo>
                    <a:pt x="135778" y="677400"/>
                  </a:lnTo>
                  <a:lnTo>
                    <a:pt x="186021" y="727643"/>
                  </a:lnTo>
                  <a:lnTo>
                    <a:pt x="186021" y="777290"/>
                  </a:lnTo>
                  <a:lnTo>
                    <a:pt x="107506" y="855195"/>
                  </a:lnTo>
                  <a:cubicBezTo>
                    <a:pt x="123335" y="860528"/>
                    <a:pt x="140302" y="863427"/>
                    <a:pt x="157941" y="863427"/>
                  </a:cubicBezTo>
                  <a:cubicBezTo>
                    <a:pt x="266277" y="863427"/>
                    <a:pt x="341966" y="756881"/>
                    <a:pt x="307656" y="655024"/>
                  </a:cubicBezTo>
                  <a:cubicBezTo>
                    <a:pt x="379630" y="583051"/>
                    <a:pt x="583372" y="379308"/>
                    <a:pt x="655024" y="307656"/>
                  </a:cubicBezTo>
                  <a:cubicBezTo>
                    <a:pt x="670875" y="312997"/>
                    <a:pt x="687842" y="315889"/>
                    <a:pt x="705480" y="315889"/>
                  </a:cubicBezTo>
                  <a:cubicBezTo>
                    <a:pt x="792714" y="315889"/>
                    <a:pt x="863420" y="245183"/>
                    <a:pt x="863420" y="157948"/>
                  </a:cubicBezTo>
                  <a:cubicBezTo>
                    <a:pt x="863420" y="140309"/>
                    <a:pt x="860528" y="123335"/>
                    <a:pt x="855195" y="107506"/>
                  </a:cubicBezTo>
                  <a:close/>
                </a:path>
              </a:pathLst>
            </a:custGeom>
            <a:solidFill>
              <a:srgbClr val="F4F4F4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6F2F5F6D-B248-66A4-3E53-FB40301DE309}"/>
                </a:ext>
              </a:extLst>
            </p:cNvPr>
            <p:cNvSpPr/>
            <p:nvPr/>
          </p:nvSpPr>
          <p:spPr>
            <a:xfrm>
              <a:off x="4073768" y="2969892"/>
              <a:ext cx="35099" cy="35094"/>
            </a:xfrm>
            <a:custGeom>
              <a:avLst/>
              <a:gdLst>
                <a:gd name="connsiteX0" fmla="*/ 17550 w 35099"/>
                <a:gd name="connsiteY0" fmla="*/ 0 h 35094"/>
                <a:gd name="connsiteX1" fmla="*/ 0 w 35099"/>
                <a:gd name="connsiteY1" fmla="*/ 17545 h 35094"/>
                <a:gd name="connsiteX2" fmla="*/ 17550 w 35099"/>
                <a:gd name="connsiteY2" fmla="*/ 35094 h 35094"/>
                <a:gd name="connsiteX3" fmla="*/ 35100 w 35099"/>
                <a:gd name="connsiteY3" fmla="*/ 17545 h 35094"/>
                <a:gd name="connsiteX4" fmla="*/ 17550 w 35099"/>
                <a:gd name="connsiteY4" fmla="*/ 0 h 3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" h="35094">
                  <a:moveTo>
                    <a:pt x="17550" y="0"/>
                  </a:moveTo>
                  <a:cubicBezTo>
                    <a:pt x="7862" y="0"/>
                    <a:pt x="0" y="7843"/>
                    <a:pt x="0" y="17545"/>
                  </a:cubicBezTo>
                  <a:cubicBezTo>
                    <a:pt x="0" y="27237"/>
                    <a:pt x="7862" y="35094"/>
                    <a:pt x="17550" y="35094"/>
                  </a:cubicBezTo>
                  <a:cubicBezTo>
                    <a:pt x="27257" y="35094"/>
                    <a:pt x="35100" y="27237"/>
                    <a:pt x="35100" y="17545"/>
                  </a:cubicBezTo>
                  <a:cubicBezTo>
                    <a:pt x="35100" y="7843"/>
                    <a:pt x="27257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DF8F13A0-9711-9B93-A7DA-2B08DE575E4F}"/>
                </a:ext>
              </a:extLst>
            </p:cNvPr>
            <p:cNvSpPr/>
            <p:nvPr/>
          </p:nvSpPr>
          <p:spPr>
            <a:xfrm>
              <a:off x="3754898" y="3288757"/>
              <a:ext cx="35099" cy="35099"/>
            </a:xfrm>
            <a:custGeom>
              <a:avLst/>
              <a:gdLst>
                <a:gd name="connsiteX0" fmla="*/ 17550 w 35099"/>
                <a:gd name="connsiteY0" fmla="*/ 0 h 35099"/>
                <a:gd name="connsiteX1" fmla="*/ 0 w 35099"/>
                <a:gd name="connsiteY1" fmla="*/ 17550 h 35099"/>
                <a:gd name="connsiteX2" fmla="*/ 17550 w 35099"/>
                <a:gd name="connsiteY2" fmla="*/ 35100 h 35099"/>
                <a:gd name="connsiteX3" fmla="*/ 35100 w 35099"/>
                <a:gd name="connsiteY3" fmla="*/ 17550 h 35099"/>
                <a:gd name="connsiteX4" fmla="*/ 17550 w 35099"/>
                <a:gd name="connsiteY4" fmla="*/ 0 h 3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" h="35099">
                  <a:moveTo>
                    <a:pt x="17550" y="0"/>
                  </a:moveTo>
                  <a:cubicBezTo>
                    <a:pt x="7841" y="0"/>
                    <a:pt x="0" y="7862"/>
                    <a:pt x="0" y="17550"/>
                  </a:cubicBezTo>
                  <a:cubicBezTo>
                    <a:pt x="0" y="27257"/>
                    <a:pt x="7841" y="35100"/>
                    <a:pt x="17550" y="35100"/>
                  </a:cubicBezTo>
                  <a:cubicBezTo>
                    <a:pt x="27235" y="35100"/>
                    <a:pt x="35100" y="27257"/>
                    <a:pt x="35100" y="17550"/>
                  </a:cubicBezTo>
                  <a:cubicBezTo>
                    <a:pt x="35100" y="7862"/>
                    <a:pt x="27235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3F26B22E-180F-378C-9941-7F81DF416A20}"/>
                </a:ext>
              </a:extLst>
            </p:cNvPr>
            <p:cNvSpPr/>
            <p:nvPr/>
          </p:nvSpPr>
          <p:spPr>
            <a:xfrm>
              <a:off x="3482622" y="2697609"/>
              <a:ext cx="898519" cy="898546"/>
            </a:xfrm>
            <a:custGeom>
              <a:avLst/>
              <a:gdLst>
                <a:gd name="connsiteX0" fmla="*/ 876714 w 898519"/>
                <a:gd name="connsiteY0" fmla="*/ 107967 h 898546"/>
                <a:gd name="connsiteX1" fmla="*/ 860288 w 898519"/>
                <a:gd name="connsiteY1" fmla="*/ 112697 h 898546"/>
                <a:gd name="connsiteX2" fmla="*/ 787532 w 898519"/>
                <a:gd name="connsiteY2" fmla="*/ 186029 h 898546"/>
                <a:gd name="connsiteX3" fmla="*/ 752652 w 898519"/>
                <a:gd name="connsiteY3" fmla="*/ 186029 h 898546"/>
                <a:gd name="connsiteX4" fmla="*/ 714254 w 898519"/>
                <a:gd name="connsiteY4" fmla="*/ 146247 h 898546"/>
                <a:gd name="connsiteX5" fmla="*/ 714254 w 898519"/>
                <a:gd name="connsiteY5" fmla="*/ 110881 h 898546"/>
                <a:gd name="connsiteX6" fmla="*/ 785970 w 898519"/>
                <a:gd name="connsiteY6" fmla="*/ 38097 h 898546"/>
                <a:gd name="connsiteX7" fmla="*/ 790534 w 898519"/>
                <a:gd name="connsiteY7" fmla="*/ 21713 h 898546"/>
                <a:gd name="connsiteX8" fmla="*/ 779073 w 898519"/>
                <a:gd name="connsiteY8" fmla="*/ 9154 h 898546"/>
                <a:gd name="connsiteX9" fmla="*/ 723029 w 898519"/>
                <a:gd name="connsiteY9" fmla="*/ 2 h 898546"/>
                <a:gd name="connsiteX10" fmla="*/ 580555 w 898519"/>
                <a:gd name="connsiteY10" fmla="*/ 73128 h 898546"/>
                <a:gd name="connsiteX11" fmla="*/ 553476 w 898519"/>
                <a:gd name="connsiteY11" fmla="*/ 220971 h 898546"/>
                <a:gd name="connsiteX12" fmla="*/ 424204 w 898519"/>
                <a:gd name="connsiteY12" fmla="*/ 350242 h 898546"/>
                <a:gd name="connsiteX13" fmla="*/ 208835 w 898519"/>
                <a:gd name="connsiteY13" fmla="*/ 134381 h 898546"/>
                <a:gd name="connsiteX14" fmla="*/ 208835 w 898519"/>
                <a:gd name="connsiteY14" fmla="*/ 92015 h 898546"/>
                <a:gd name="connsiteX15" fmla="*/ 200315 w 898519"/>
                <a:gd name="connsiteY15" fmla="*/ 76967 h 898546"/>
                <a:gd name="connsiteX16" fmla="*/ 76225 w 898519"/>
                <a:gd name="connsiteY16" fmla="*/ 2504 h 898546"/>
                <a:gd name="connsiteX17" fmla="*/ 54788 w 898519"/>
                <a:gd name="connsiteY17" fmla="*/ 5143 h 898546"/>
                <a:gd name="connsiteX18" fmla="*/ 5155 w 898519"/>
                <a:gd name="connsiteY18" fmla="*/ 54769 h 898546"/>
                <a:gd name="connsiteX19" fmla="*/ 2516 w 898519"/>
                <a:gd name="connsiteY19" fmla="*/ 76213 h 898546"/>
                <a:gd name="connsiteX20" fmla="*/ 76965 w 898519"/>
                <a:gd name="connsiteY20" fmla="*/ 200302 h 898546"/>
                <a:gd name="connsiteX21" fmla="*/ 92006 w 898519"/>
                <a:gd name="connsiteY21" fmla="*/ 208823 h 898546"/>
                <a:gd name="connsiteX22" fmla="*/ 134359 w 898519"/>
                <a:gd name="connsiteY22" fmla="*/ 208837 h 898546"/>
                <a:gd name="connsiteX23" fmla="*/ 349748 w 898519"/>
                <a:gd name="connsiteY23" fmla="*/ 424699 h 898546"/>
                <a:gd name="connsiteX24" fmla="*/ 220969 w 898519"/>
                <a:gd name="connsiteY24" fmla="*/ 553477 h 898546"/>
                <a:gd name="connsiteX25" fmla="*/ 73078 w 898519"/>
                <a:gd name="connsiteY25" fmla="*/ 580597 h 898546"/>
                <a:gd name="connsiteX26" fmla="*/ 0 w 898519"/>
                <a:gd name="connsiteY26" fmla="*/ 723038 h 898546"/>
                <a:gd name="connsiteX27" fmla="*/ 9152 w 898519"/>
                <a:gd name="connsiteY27" fmla="*/ 779074 h 898546"/>
                <a:gd name="connsiteX28" fmla="*/ 21807 w 898519"/>
                <a:gd name="connsiteY28" fmla="*/ 790564 h 898546"/>
                <a:gd name="connsiteX29" fmla="*/ 38239 w 898519"/>
                <a:gd name="connsiteY29" fmla="*/ 785833 h 898546"/>
                <a:gd name="connsiteX30" fmla="*/ 110989 w 898519"/>
                <a:gd name="connsiteY30" fmla="*/ 712508 h 898546"/>
                <a:gd name="connsiteX31" fmla="*/ 146061 w 898519"/>
                <a:gd name="connsiteY31" fmla="*/ 712508 h 898546"/>
                <a:gd name="connsiteX32" fmla="*/ 186021 w 898519"/>
                <a:gd name="connsiteY32" fmla="*/ 752469 h 898546"/>
                <a:gd name="connsiteX33" fmla="*/ 186021 w 898519"/>
                <a:gd name="connsiteY33" fmla="*/ 787540 h 898546"/>
                <a:gd name="connsiteX34" fmla="*/ 112695 w 898519"/>
                <a:gd name="connsiteY34" fmla="*/ 860289 h 898546"/>
                <a:gd name="connsiteX35" fmla="*/ 107965 w 898519"/>
                <a:gd name="connsiteY35" fmla="*/ 876721 h 898546"/>
                <a:gd name="connsiteX36" fmla="*/ 119455 w 898519"/>
                <a:gd name="connsiteY36" fmla="*/ 889376 h 898546"/>
                <a:gd name="connsiteX37" fmla="*/ 175491 w 898519"/>
                <a:gd name="connsiteY37" fmla="*/ 898529 h 898546"/>
                <a:gd name="connsiteX38" fmla="*/ 317932 w 898519"/>
                <a:gd name="connsiteY38" fmla="*/ 825444 h 898546"/>
                <a:gd name="connsiteX39" fmla="*/ 345051 w 898519"/>
                <a:gd name="connsiteY39" fmla="*/ 677560 h 898546"/>
                <a:gd name="connsiteX40" fmla="*/ 448479 w 898519"/>
                <a:gd name="connsiteY40" fmla="*/ 574133 h 898546"/>
                <a:gd name="connsiteX41" fmla="*/ 472171 w 898519"/>
                <a:gd name="connsiteY41" fmla="*/ 599868 h 898546"/>
                <a:gd name="connsiteX42" fmla="*/ 461299 w 898519"/>
                <a:gd name="connsiteY42" fmla="*/ 610734 h 898546"/>
                <a:gd name="connsiteX43" fmla="*/ 461299 w 898519"/>
                <a:gd name="connsiteY43" fmla="*/ 635558 h 898546"/>
                <a:gd name="connsiteX44" fmla="*/ 486121 w 898519"/>
                <a:gd name="connsiteY44" fmla="*/ 635558 h 898546"/>
                <a:gd name="connsiteX45" fmla="*/ 495965 w 898519"/>
                <a:gd name="connsiteY45" fmla="*/ 625712 h 898546"/>
                <a:gd name="connsiteX46" fmla="*/ 718259 w 898519"/>
                <a:gd name="connsiteY46" fmla="*/ 867172 h 898546"/>
                <a:gd name="connsiteX47" fmla="*/ 718766 w 898519"/>
                <a:gd name="connsiteY47" fmla="*/ 867694 h 898546"/>
                <a:gd name="connsiteX48" fmla="*/ 867692 w 898519"/>
                <a:gd name="connsiteY48" fmla="*/ 867687 h 898546"/>
                <a:gd name="connsiteX49" fmla="*/ 867692 w 898519"/>
                <a:gd name="connsiteY49" fmla="*/ 718768 h 898546"/>
                <a:gd name="connsiteX50" fmla="*/ 867143 w 898519"/>
                <a:gd name="connsiteY50" fmla="*/ 718247 h 898546"/>
                <a:gd name="connsiteX51" fmla="*/ 625307 w 898519"/>
                <a:gd name="connsiteY51" fmla="*/ 496379 h 898546"/>
                <a:gd name="connsiteX52" fmla="*/ 635042 w 898519"/>
                <a:gd name="connsiteY52" fmla="*/ 486644 h 898546"/>
                <a:gd name="connsiteX53" fmla="*/ 635042 w 898519"/>
                <a:gd name="connsiteY53" fmla="*/ 461827 h 898546"/>
                <a:gd name="connsiteX54" fmla="*/ 610218 w 898519"/>
                <a:gd name="connsiteY54" fmla="*/ 461827 h 898546"/>
                <a:gd name="connsiteX55" fmla="*/ 599421 w 898519"/>
                <a:gd name="connsiteY55" fmla="*/ 472633 h 898546"/>
                <a:gd name="connsiteX56" fmla="*/ 573637 w 898519"/>
                <a:gd name="connsiteY56" fmla="*/ 448967 h 898546"/>
                <a:gd name="connsiteX57" fmla="*/ 677565 w 898519"/>
                <a:gd name="connsiteY57" fmla="*/ 345039 h 898546"/>
                <a:gd name="connsiteX58" fmla="*/ 723029 w 898519"/>
                <a:gd name="connsiteY58" fmla="*/ 350990 h 898546"/>
                <a:gd name="connsiteX59" fmla="*/ 898520 w 898519"/>
                <a:gd name="connsiteY59" fmla="*/ 175499 h 898546"/>
                <a:gd name="connsiteX60" fmla="*/ 889369 w 898519"/>
                <a:gd name="connsiteY60" fmla="*/ 119457 h 898546"/>
                <a:gd name="connsiteX61" fmla="*/ 876714 w 898519"/>
                <a:gd name="connsiteY61" fmla="*/ 107967 h 898546"/>
                <a:gd name="connsiteX62" fmla="*/ 154061 w 898519"/>
                <a:gd name="connsiteY62" fmla="*/ 178893 h 898546"/>
                <a:gd name="connsiteX63" fmla="*/ 141646 w 898519"/>
                <a:gd name="connsiteY63" fmla="*/ 173916 h 898546"/>
                <a:gd name="connsiteX64" fmla="*/ 101953 w 898519"/>
                <a:gd name="connsiteY64" fmla="*/ 173902 h 898546"/>
                <a:gd name="connsiteX65" fmla="*/ 39665 w 898519"/>
                <a:gd name="connsiteY65" fmla="*/ 69906 h 898546"/>
                <a:gd name="connsiteX66" fmla="*/ 69918 w 898519"/>
                <a:gd name="connsiteY66" fmla="*/ 39653 h 898546"/>
                <a:gd name="connsiteX67" fmla="*/ 173736 w 898519"/>
                <a:gd name="connsiteY67" fmla="*/ 101955 h 898546"/>
                <a:gd name="connsiteX68" fmla="*/ 173736 w 898519"/>
                <a:gd name="connsiteY68" fmla="*/ 141647 h 898546"/>
                <a:gd name="connsiteX69" fmla="*/ 178864 w 898519"/>
                <a:gd name="connsiteY69" fmla="*/ 154042 h 898546"/>
                <a:gd name="connsiteX70" fmla="*/ 399387 w 898519"/>
                <a:gd name="connsiteY70" fmla="*/ 375066 h 898546"/>
                <a:gd name="connsiteX71" fmla="*/ 374565 w 898519"/>
                <a:gd name="connsiteY71" fmla="*/ 399882 h 898546"/>
                <a:gd name="connsiteX72" fmla="*/ 600462 w 898519"/>
                <a:gd name="connsiteY72" fmla="*/ 521223 h 898546"/>
                <a:gd name="connsiteX73" fmla="*/ 843122 w 898519"/>
                <a:gd name="connsiteY73" fmla="*/ 743838 h 898546"/>
                <a:gd name="connsiteX74" fmla="*/ 842868 w 898519"/>
                <a:gd name="connsiteY74" fmla="*/ 842877 h 898546"/>
                <a:gd name="connsiteX75" fmla="*/ 743822 w 898519"/>
                <a:gd name="connsiteY75" fmla="*/ 843117 h 898546"/>
                <a:gd name="connsiteX76" fmla="*/ 520803 w 898519"/>
                <a:gd name="connsiteY76" fmla="*/ 600869 h 898546"/>
                <a:gd name="connsiteX77" fmla="*/ 574576 w 898519"/>
                <a:gd name="connsiteY77" fmla="*/ 497469 h 898546"/>
                <a:gd name="connsiteX78" fmla="*/ 497008 w 898519"/>
                <a:gd name="connsiteY78" fmla="*/ 575023 h 898546"/>
                <a:gd name="connsiteX79" fmla="*/ 473315 w 898519"/>
                <a:gd name="connsiteY79" fmla="*/ 549288 h 898546"/>
                <a:gd name="connsiteX80" fmla="*/ 548793 w 898519"/>
                <a:gd name="connsiteY80" fmla="*/ 473805 h 898546"/>
                <a:gd name="connsiteX81" fmla="*/ 723029 w 898519"/>
                <a:gd name="connsiteY81" fmla="*/ 315890 h 898546"/>
                <a:gd name="connsiteX82" fmla="*/ 678176 w 898519"/>
                <a:gd name="connsiteY82" fmla="*/ 308576 h 898546"/>
                <a:gd name="connsiteX83" fmla="*/ 660166 w 898519"/>
                <a:gd name="connsiteY83" fmla="*/ 312798 h 898546"/>
                <a:gd name="connsiteX84" fmla="*/ 312796 w 898519"/>
                <a:gd name="connsiteY84" fmla="*/ 660168 h 898546"/>
                <a:gd name="connsiteX85" fmla="*/ 308574 w 898519"/>
                <a:gd name="connsiteY85" fmla="*/ 678184 h 898546"/>
                <a:gd name="connsiteX86" fmla="*/ 289420 w 898519"/>
                <a:gd name="connsiteY86" fmla="*/ 804967 h 898546"/>
                <a:gd name="connsiteX87" fmla="*/ 175491 w 898519"/>
                <a:gd name="connsiteY87" fmla="*/ 863429 h 898546"/>
                <a:gd name="connsiteX88" fmla="*/ 160190 w 898519"/>
                <a:gd name="connsiteY88" fmla="*/ 862608 h 898546"/>
                <a:gd name="connsiteX89" fmla="*/ 215931 w 898519"/>
                <a:gd name="connsiteY89" fmla="*/ 807298 h 898546"/>
                <a:gd name="connsiteX90" fmla="*/ 221120 w 898519"/>
                <a:gd name="connsiteY90" fmla="*/ 794841 h 898546"/>
                <a:gd name="connsiteX91" fmla="*/ 221120 w 898519"/>
                <a:gd name="connsiteY91" fmla="*/ 745195 h 898546"/>
                <a:gd name="connsiteX92" fmla="*/ 215978 w 898519"/>
                <a:gd name="connsiteY92" fmla="*/ 732787 h 898546"/>
                <a:gd name="connsiteX93" fmla="*/ 165736 w 898519"/>
                <a:gd name="connsiteY93" fmla="*/ 682544 h 898546"/>
                <a:gd name="connsiteX94" fmla="*/ 153327 w 898519"/>
                <a:gd name="connsiteY94" fmla="*/ 677402 h 898546"/>
                <a:gd name="connsiteX95" fmla="*/ 103681 w 898519"/>
                <a:gd name="connsiteY95" fmla="*/ 677402 h 898546"/>
                <a:gd name="connsiteX96" fmla="*/ 91218 w 898519"/>
                <a:gd name="connsiteY96" fmla="*/ 682591 h 898546"/>
                <a:gd name="connsiteX97" fmla="*/ 35915 w 898519"/>
                <a:gd name="connsiteY97" fmla="*/ 738333 h 898546"/>
                <a:gd name="connsiteX98" fmla="*/ 35093 w 898519"/>
                <a:gd name="connsiteY98" fmla="*/ 723031 h 898546"/>
                <a:gd name="connsiteX99" fmla="*/ 93555 w 898519"/>
                <a:gd name="connsiteY99" fmla="*/ 609101 h 898546"/>
                <a:gd name="connsiteX100" fmla="*/ 220346 w 898519"/>
                <a:gd name="connsiteY100" fmla="*/ 589948 h 898546"/>
                <a:gd name="connsiteX101" fmla="*/ 238354 w 898519"/>
                <a:gd name="connsiteY101" fmla="*/ 585725 h 898546"/>
                <a:gd name="connsiteX102" fmla="*/ 585723 w 898519"/>
                <a:gd name="connsiteY102" fmla="*/ 238356 h 898546"/>
                <a:gd name="connsiteX103" fmla="*/ 589946 w 898519"/>
                <a:gd name="connsiteY103" fmla="*/ 220348 h 898546"/>
                <a:gd name="connsiteX104" fmla="*/ 609059 w 898519"/>
                <a:gd name="connsiteY104" fmla="*/ 93605 h 898546"/>
                <a:gd name="connsiteX105" fmla="*/ 723022 w 898519"/>
                <a:gd name="connsiteY105" fmla="*/ 35101 h 898546"/>
                <a:gd name="connsiteX106" fmla="*/ 738784 w 898519"/>
                <a:gd name="connsiteY106" fmla="*/ 35972 h 898546"/>
                <a:gd name="connsiteX107" fmla="*/ 684200 w 898519"/>
                <a:gd name="connsiteY107" fmla="*/ 91370 h 898546"/>
                <a:gd name="connsiteX108" fmla="*/ 679155 w 898519"/>
                <a:gd name="connsiteY108" fmla="*/ 103682 h 898546"/>
                <a:gd name="connsiteX109" fmla="*/ 679155 w 898519"/>
                <a:gd name="connsiteY109" fmla="*/ 153329 h 898546"/>
                <a:gd name="connsiteX110" fmla="*/ 684078 w 898519"/>
                <a:gd name="connsiteY110" fmla="*/ 165518 h 898546"/>
                <a:gd name="connsiteX111" fmla="*/ 732566 w 898519"/>
                <a:gd name="connsiteY111" fmla="*/ 215760 h 898546"/>
                <a:gd name="connsiteX112" fmla="*/ 745193 w 898519"/>
                <a:gd name="connsiteY112" fmla="*/ 221122 h 898546"/>
                <a:gd name="connsiteX113" fmla="*/ 794839 w 898519"/>
                <a:gd name="connsiteY113" fmla="*/ 221122 h 898546"/>
                <a:gd name="connsiteX114" fmla="*/ 807296 w 898519"/>
                <a:gd name="connsiteY114" fmla="*/ 215932 h 898546"/>
                <a:gd name="connsiteX115" fmla="*/ 862599 w 898519"/>
                <a:gd name="connsiteY115" fmla="*/ 160198 h 898546"/>
                <a:gd name="connsiteX116" fmla="*/ 863420 w 898519"/>
                <a:gd name="connsiteY116" fmla="*/ 175499 h 898546"/>
                <a:gd name="connsiteX117" fmla="*/ 723029 w 898519"/>
                <a:gd name="connsiteY117" fmla="*/ 315890 h 89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898519" h="898546">
                  <a:moveTo>
                    <a:pt x="876714" y="107967"/>
                  </a:moveTo>
                  <a:cubicBezTo>
                    <a:pt x="870791" y="106589"/>
                    <a:pt x="864566" y="108378"/>
                    <a:pt x="860288" y="112697"/>
                  </a:cubicBezTo>
                  <a:lnTo>
                    <a:pt x="787532" y="186029"/>
                  </a:lnTo>
                  <a:lnTo>
                    <a:pt x="752652" y="186029"/>
                  </a:lnTo>
                  <a:lnTo>
                    <a:pt x="714254" y="146247"/>
                  </a:lnTo>
                  <a:lnTo>
                    <a:pt x="714254" y="110881"/>
                  </a:lnTo>
                  <a:lnTo>
                    <a:pt x="785970" y="38097"/>
                  </a:lnTo>
                  <a:cubicBezTo>
                    <a:pt x="790213" y="33792"/>
                    <a:pt x="791940" y="27601"/>
                    <a:pt x="790534" y="21713"/>
                  </a:cubicBezTo>
                  <a:cubicBezTo>
                    <a:pt x="789136" y="15831"/>
                    <a:pt x="784804" y="11087"/>
                    <a:pt x="779073" y="9154"/>
                  </a:cubicBezTo>
                  <a:cubicBezTo>
                    <a:pt x="761056" y="3080"/>
                    <a:pt x="742204" y="2"/>
                    <a:pt x="723029" y="2"/>
                  </a:cubicBezTo>
                  <a:cubicBezTo>
                    <a:pt x="665870" y="2"/>
                    <a:pt x="613940" y="26655"/>
                    <a:pt x="580555" y="73128"/>
                  </a:cubicBezTo>
                  <a:cubicBezTo>
                    <a:pt x="549308" y="116632"/>
                    <a:pt x="539676" y="169946"/>
                    <a:pt x="553476" y="220971"/>
                  </a:cubicBezTo>
                  <a:lnTo>
                    <a:pt x="424204" y="350242"/>
                  </a:lnTo>
                  <a:lnTo>
                    <a:pt x="208835" y="134381"/>
                  </a:lnTo>
                  <a:lnTo>
                    <a:pt x="208835" y="92015"/>
                  </a:lnTo>
                  <a:cubicBezTo>
                    <a:pt x="208835" y="85852"/>
                    <a:pt x="205599" y="80134"/>
                    <a:pt x="200315" y="76967"/>
                  </a:cubicBezTo>
                  <a:lnTo>
                    <a:pt x="76225" y="2504"/>
                  </a:lnTo>
                  <a:cubicBezTo>
                    <a:pt x="69315" y="-1644"/>
                    <a:pt x="60478" y="-554"/>
                    <a:pt x="54788" y="5143"/>
                  </a:cubicBezTo>
                  <a:lnTo>
                    <a:pt x="5155" y="54769"/>
                  </a:lnTo>
                  <a:cubicBezTo>
                    <a:pt x="-535" y="60466"/>
                    <a:pt x="-1625" y="69303"/>
                    <a:pt x="2516" y="76213"/>
                  </a:cubicBezTo>
                  <a:lnTo>
                    <a:pt x="76965" y="200302"/>
                  </a:lnTo>
                  <a:cubicBezTo>
                    <a:pt x="80133" y="205588"/>
                    <a:pt x="85843" y="208816"/>
                    <a:pt x="92006" y="208823"/>
                  </a:cubicBezTo>
                  <a:lnTo>
                    <a:pt x="134359" y="208837"/>
                  </a:lnTo>
                  <a:lnTo>
                    <a:pt x="349748" y="424699"/>
                  </a:lnTo>
                  <a:lnTo>
                    <a:pt x="220969" y="553477"/>
                  </a:lnTo>
                  <a:cubicBezTo>
                    <a:pt x="169945" y="539685"/>
                    <a:pt x="116603" y="549330"/>
                    <a:pt x="73078" y="580597"/>
                  </a:cubicBezTo>
                  <a:cubicBezTo>
                    <a:pt x="26633" y="613963"/>
                    <a:pt x="0" y="665878"/>
                    <a:pt x="0" y="723038"/>
                  </a:cubicBezTo>
                  <a:cubicBezTo>
                    <a:pt x="0" y="742206"/>
                    <a:pt x="3078" y="761065"/>
                    <a:pt x="9152" y="779074"/>
                  </a:cubicBezTo>
                  <a:cubicBezTo>
                    <a:pt x="11092" y="784840"/>
                    <a:pt x="15884" y="789194"/>
                    <a:pt x="21807" y="790564"/>
                  </a:cubicBezTo>
                  <a:cubicBezTo>
                    <a:pt x="27737" y="791942"/>
                    <a:pt x="33955" y="790152"/>
                    <a:pt x="38239" y="785833"/>
                  </a:cubicBezTo>
                  <a:lnTo>
                    <a:pt x="110989" y="712508"/>
                  </a:lnTo>
                  <a:lnTo>
                    <a:pt x="146061" y="712508"/>
                  </a:lnTo>
                  <a:lnTo>
                    <a:pt x="186021" y="752469"/>
                  </a:lnTo>
                  <a:lnTo>
                    <a:pt x="186021" y="787540"/>
                  </a:lnTo>
                  <a:lnTo>
                    <a:pt x="112695" y="860289"/>
                  </a:lnTo>
                  <a:cubicBezTo>
                    <a:pt x="108377" y="864575"/>
                    <a:pt x="106587" y="870793"/>
                    <a:pt x="107965" y="876721"/>
                  </a:cubicBezTo>
                  <a:cubicBezTo>
                    <a:pt x="109336" y="882646"/>
                    <a:pt x="113689" y="887437"/>
                    <a:pt x="119455" y="889376"/>
                  </a:cubicBezTo>
                  <a:cubicBezTo>
                    <a:pt x="137464" y="895450"/>
                    <a:pt x="156323" y="898529"/>
                    <a:pt x="175491" y="898529"/>
                  </a:cubicBezTo>
                  <a:cubicBezTo>
                    <a:pt x="232650" y="898529"/>
                    <a:pt x="284561" y="871890"/>
                    <a:pt x="317932" y="825444"/>
                  </a:cubicBezTo>
                  <a:cubicBezTo>
                    <a:pt x="349200" y="781919"/>
                    <a:pt x="358845" y="728584"/>
                    <a:pt x="345051" y="677560"/>
                  </a:cubicBezTo>
                  <a:lnTo>
                    <a:pt x="448479" y="574133"/>
                  </a:lnTo>
                  <a:lnTo>
                    <a:pt x="472171" y="599868"/>
                  </a:lnTo>
                  <a:lnTo>
                    <a:pt x="461299" y="610734"/>
                  </a:lnTo>
                  <a:cubicBezTo>
                    <a:pt x="454442" y="617588"/>
                    <a:pt x="454442" y="628701"/>
                    <a:pt x="461299" y="635558"/>
                  </a:cubicBezTo>
                  <a:cubicBezTo>
                    <a:pt x="468154" y="642406"/>
                    <a:pt x="479260" y="642406"/>
                    <a:pt x="486121" y="635558"/>
                  </a:cubicBezTo>
                  <a:lnTo>
                    <a:pt x="495965" y="625712"/>
                  </a:lnTo>
                  <a:lnTo>
                    <a:pt x="718259" y="867172"/>
                  </a:lnTo>
                  <a:cubicBezTo>
                    <a:pt x="718422" y="867351"/>
                    <a:pt x="718594" y="867522"/>
                    <a:pt x="718766" y="867694"/>
                  </a:cubicBezTo>
                  <a:cubicBezTo>
                    <a:pt x="759898" y="908825"/>
                    <a:pt x="826540" y="908839"/>
                    <a:pt x="867692" y="867687"/>
                  </a:cubicBezTo>
                  <a:cubicBezTo>
                    <a:pt x="908729" y="826631"/>
                    <a:pt x="908729" y="759824"/>
                    <a:pt x="867692" y="718768"/>
                  </a:cubicBezTo>
                  <a:cubicBezTo>
                    <a:pt x="867513" y="718589"/>
                    <a:pt x="867329" y="718417"/>
                    <a:pt x="867143" y="718247"/>
                  </a:cubicBezTo>
                  <a:lnTo>
                    <a:pt x="625307" y="496379"/>
                  </a:lnTo>
                  <a:lnTo>
                    <a:pt x="635042" y="486644"/>
                  </a:lnTo>
                  <a:cubicBezTo>
                    <a:pt x="641897" y="479796"/>
                    <a:pt x="641897" y="468684"/>
                    <a:pt x="635042" y="461827"/>
                  </a:cubicBezTo>
                  <a:cubicBezTo>
                    <a:pt x="628185" y="454972"/>
                    <a:pt x="617080" y="454972"/>
                    <a:pt x="610218" y="461827"/>
                  </a:cubicBezTo>
                  <a:lnTo>
                    <a:pt x="599421" y="472633"/>
                  </a:lnTo>
                  <a:lnTo>
                    <a:pt x="573637" y="448967"/>
                  </a:lnTo>
                  <a:lnTo>
                    <a:pt x="677565" y="345039"/>
                  </a:lnTo>
                  <a:cubicBezTo>
                    <a:pt x="692338" y="348988"/>
                    <a:pt x="707585" y="350990"/>
                    <a:pt x="723029" y="350990"/>
                  </a:cubicBezTo>
                  <a:cubicBezTo>
                    <a:pt x="819800" y="350990"/>
                    <a:pt x="898520" y="272263"/>
                    <a:pt x="898520" y="175499"/>
                  </a:cubicBezTo>
                  <a:cubicBezTo>
                    <a:pt x="898520" y="156325"/>
                    <a:pt x="895442" y="137472"/>
                    <a:pt x="889369" y="119457"/>
                  </a:cubicBezTo>
                  <a:cubicBezTo>
                    <a:pt x="887428" y="113691"/>
                    <a:pt x="882637" y="109338"/>
                    <a:pt x="876714" y="107967"/>
                  </a:cubicBezTo>
                  <a:close/>
                  <a:moveTo>
                    <a:pt x="154061" y="178893"/>
                  </a:moveTo>
                  <a:cubicBezTo>
                    <a:pt x="150770" y="175596"/>
                    <a:pt x="146307" y="173916"/>
                    <a:pt x="141646" y="173916"/>
                  </a:cubicBezTo>
                  <a:lnTo>
                    <a:pt x="101953" y="173902"/>
                  </a:lnTo>
                  <a:lnTo>
                    <a:pt x="39665" y="69906"/>
                  </a:lnTo>
                  <a:lnTo>
                    <a:pt x="69918" y="39653"/>
                  </a:lnTo>
                  <a:lnTo>
                    <a:pt x="173736" y="101955"/>
                  </a:lnTo>
                  <a:lnTo>
                    <a:pt x="173736" y="141647"/>
                  </a:lnTo>
                  <a:cubicBezTo>
                    <a:pt x="173736" y="146295"/>
                    <a:pt x="175580" y="150751"/>
                    <a:pt x="178864" y="154042"/>
                  </a:cubicBezTo>
                  <a:lnTo>
                    <a:pt x="399387" y="375066"/>
                  </a:lnTo>
                  <a:lnTo>
                    <a:pt x="374565" y="399882"/>
                  </a:lnTo>
                  <a:close/>
                  <a:moveTo>
                    <a:pt x="600462" y="521223"/>
                  </a:moveTo>
                  <a:lnTo>
                    <a:pt x="843122" y="743838"/>
                  </a:lnTo>
                  <a:cubicBezTo>
                    <a:pt x="870228" y="771231"/>
                    <a:pt x="870145" y="815587"/>
                    <a:pt x="842868" y="842877"/>
                  </a:cubicBezTo>
                  <a:cubicBezTo>
                    <a:pt x="815529" y="870216"/>
                    <a:pt x="771272" y="870298"/>
                    <a:pt x="743822" y="843117"/>
                  </a:cubicBezTo>
                  <a:lnTo>
                    <a:pt x="520803" y="600869"/>
                  </a:lnTo>
                  <a:close/>
                  <a:moveTo>
                    <a:pt x="574576" y="497469"/>
                  </a:moveTo>
                  <a:lnTo>
                    <a:pt x="497008" y="575023"/>
                  </a:lnTo>
                  <a:lnTo>
                    <a:pt x="473315" y="549288"/>
                  </a:lnTo>
                  <a:lnTo>
                    <a:pt x="548793" y="473805"/>
                  </a:lnTo>
                  <a:close/>
                  <a:moveTo>
                    <a:pt x="723029" y="315890"/>
                  </a:moveTo>
                  <a:cubicBezTo>
                    <a:pt x="707680" y="315890"/>
                    <a:pt x="692586" y="313430"/>
                    <a:pt x="678176" y="308576"/>
                  </a:cubicBezTo>
                  <a:cubicBezTo>
                    <a:pt x="671861" y="306457"/>
                    <a:pt x="664882" y="308090"/>
                    <a:pt x="660166" y="312798"/>
                  </a:cubicBezTo>
                  <a:cubicBezTo>
                    <a:pt x="572184" y="400780"/>
                    <a:pt x="382606" y="590353"/>
                    <a:pt x="312796" y="660168"/>
                  </a:cubicBezTo>
                  <a:cubicBezTo>
                    <a:pt x="308081" y="664883"/>
                    <a:pt x="306442" y="671863"/>
                    <a:pt x="308574" y="678184"/>
                  </a:cubicBezTo>
                  <a:cubicBezTo>
                    <a:pt x="323163" y="721502"/>
                    <a:pt x="316184" y="767707"/>
                    <a:pt x="289420" y="804967"/>
                  </a:cubicBezTo>
                  <a:cubicBezTo>
                    <a:pt x="262732" y="842117"/>
                    <a:pt x="221203" y="863429"/>
                    <a:pt x="175491" y="863429"/>
                  </a:cubicBezTo>
                  <a:cubicBezTo>
                    <a:pt x="170356" y="863429"/>
                    <a:pt x="165249" y="863148"/>
                    <a:pt x="160190" y="862608"/>
                  </a:cubicBezTo>
                  <a:lnTo>
                    <a:pt x="215931" y="807298"/>
                  </a:lnTo>
                  <a:cubicBezTo>
                    <a:pt x="219249" y="804007"/>
                    <a:pt x="221120" y="799523"/>
                    <a:pt x="221120" y="794841"/>
                  </a:cubicBezTo>
                  <a:lnTo>
                    <a:pt x="221120" y="745195"/>
                  </a:lnTo>
                  <a:cubicBezTo>
                    <a:pt x="221120" y="740540"/>
                    <a:pt x="219269" y="736077"/>
                    <a:pt x="215978" y="732787"/>
                  </a:cubicBezTo>
                  <a:lnTo>
                    <a:pt x="165736" y="682544"/>
                  </a:lnTo>
                  <a:cubicBezTo>
                    <a:pt x="162445" y="679253"/>
                    <a:pt x="157982" y="677402"/>
                    <a:pt x="153327" y="677402"/>
                  </a:cubicBezTo>
                  <a:lnTo>
                    <a:pt x="103681" y="677402"/>
                  </a:lnTo>
                  <a:cubicBezTo>
                    <a:pt x="98999" y="677402"/>
                    <a:pt x="94515" y="679274"/>
                    <a:pt x="91218" y="682591"/>
                  </a:cubicBezTo>
                  <a:lnTo>
                    <a:pt x="35915" y="738333"/>
                  </a:lnTo>
                  <a:cubicBezTo>
                    <a:pt x="35367" y="733273"/>
                    <a:pt x="35093" y="728166"/>
                    <a:pt x="35093" y="723031"/>
                  </a:cubicBezTo>
                  <a:cubicBezTo>
                    <a:pt x="35093" y="677314"/>
                    <a:pt x="56399" y="635789"/>
                    <a:pt x="93555" y="609101"/>
                  </a:cubicBezTo>
                  <a:cubicBezTo>
                    <a:pt x="130808" y="582338"/>
                    <a:pt x="177019" y="575353"/>
                    <a:pt x="220346" y="589948"/>
                  </a:cubicBezTo>
                  <a:cubicBezTo>
                    <a:pt x="226659" y="592080"/>
                    <a:pt x="233638" y="590442"/>
                    <a:pt x="238354" y="585725"/>
                  </a:cubicBezTo>
                  <a:cubicBezTo>
                    <a:pt x="239321" y="584765"/>
                    <a:pt x="585476" y="238603"/>
                    <a:pt x="585723" y="238356"/>
                  </a:cubicBezTo>
                  <a:cubicBezTo>
                    <a:pt x="590441" y="233640"/>
                    <a:pt x="592071" y="226667"/>
                    <a:pt x="589946" y="220348"/>
                  </a:cubicBezTo>
                  <a:cubicBezTo>
                    <a:pt x="575352" y="177028"/>
                    <a:pt x="582317" y="130837"/>
                    <a:pt x="609059" y="93605"/>
                  </a:cubicBezTo>
                  <a:cubicBezTo>
                    <a:pt x="635768" y="56421"/>
                    <a:pt x="677305" y="35101"/>
                    <a:pt x="723022" y="35101"/>
                  </a:cubicBezTo>
                  <a:cubicBezTo>
                    <a:pt x="728315" y="35101"/>
                    <a:pt x="733573" y="35396"/>
                    <a:pt x="738784" y="35972"/>
                  </a:cubicBezTo>
                  <a:lnTo>
                    <a:pt x="684200" y="91370"/>
                  </a:lnTo>
                  <a:cubicBezTo>
                    <a:pt x="680966" y="94654"/>
                    <a:pt x="679155" y="99076"/>
                    <a:pt x="679155" y="103682"/>
                  </a:cubicBezTo>
                  <a:lnTo>
                    <a:pt x="679155" y="153329"/>
                  </a:lnTo>
                  <a:cubicBezTo>
                    <a:pt x="679155" y="157881"/>
                    <a:pt x="680917" y="162248"/>
                    <a:pt x="684078" y="165518"/>
                  </a:cubicBezTo>
                  <a:lnTo>
                    <a:pt x="732566" y="215760"/>
                  </a:lnTo>
                  <a:cubicBezTo>
                    <a:pt x="735870" y="219189"/>
                    <a:pt x="740428" y="221122"/>
                    <a:pt x="745193" y="221122"/>
                  </a:cubicBezTo>
                  <a:lnTo>
                    <a:pt x="794839" y="221122"/>
                  </a:lnTo>
                  <a:cubicBezTo>
                    <a:pt x="799515" y="221122"/>
                    <a:pt x="803999" y="219258"/>
                    <a:pt x="807296" y="215932"/>
                  </a:cubicBezTo>
                  <a:lnTo>
                    <a:pt x="862599" y="160198"/>
                  </a:lnTo>
                  <a:cubicBezTo>
                    <a:pt x="863147" y="165257"/>
                    <a:pt x="863420" y="170365"/>
                    <a:pt x="863420" y="175499"/>
                  </a:cubicBezTo>
                  <a:cubicBezTo>
                    <a:pt x="863420" y="252910"/>
                    <a:pt x="800441" y="315890"/>
                    <a:pt x="723029" y="31589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16F0AC2B-EBBC-4C62-9EC3-FB4FF02D5DED}"/>
                </a:ext>
              </a:extLst>
            </p:cNvPr>
            <p:cNvSpPr/>
            <p:nvPr/>
          </p:nvSpPr>
          <p:spPr>
            <a:xfrm>
              <a:off x="3804528" y="3019518"/>
              <a:ext cx="254713" cy="254712"/>
            </a:xfrm>
            <a:custGeom>
              <a:avLst/>
              <a:gdLst>
                <a:gd name="connsiteX0" fmla="*/ 224748 w 254713"/>
                <a:gd name="connsiteY0" fmla="*/ 5141 h 254712"/>
                <a:gd name="connsiteX1" fmla="*/ 5137 w 254713"/>
                <a:gd name="connsiteY1" fmla="*/ 224754 h 254712"/>
                <a:gd name="connsiteX2" fmla="*/ 5137 w 254713"/>
                <a:gd name="connsiteY2" fmla="*/ 249571 h 254712"/>
                <a:gd name="connsiteX3" fmla="*/ 29960 w 254713"/>
                <a:gd name="connsiteY3" fmla="*/ 249571 h 254712"/>
                <a:gd name="connsiteX4" fmla="*/ 249572 w 254713"/>
                <a:gd name="connsiteY4" fmla="*/ 29958 h 254712"/>
                <a:gd name="connsiteX5" fmla="*/ 249572 w 254713"/>
                <a:gd name="connsiteY5" fmla="*/ 5141 h 254712"/>
                <a:gd name="connsiteX6" fmla="*/ 224748 w 254713"/>
                <a:gd name="connsiteY6" fmla="*/ 5141 h 2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13" h="254712">
                  <a:moveTo>
                    <a:pt x="224748" y="5141"/>
                  </a:moveTo>
                  <a:lnTo>
                    <a:pt x="5137" y="224754"/>
                  </a:lnTo>
                  <a:cubicBezTo>
                    <a:pt x="-1712" y="231603"/>
                    <a:pt x="-1712" y="242716"/>
                    <a:pt x="5137" y="249571"/>
                  </a:cubicBezTo>
                  <a:cubicBezTo>
                    <a:pt x="11992" y="256426"/>
                    <a:pt x="23105" y="256426"/>
                    <a:pt x="29960" y="249571"/>
                  </a:cubicBezTo>
                  <a:lnTo>
                    <a:pt x="249572" y="29958"/>
                  </a:lnTo>
                  <a:cubicBezTo>
                    <a:pt x="256427" y="23110"/>
                    <a:pt x="256427" y="11998"/>
                    <a:pt x="249572" y="5141"/>
                  </a:cubicBezTo>
                  <a:cubicBezTo>
                    <a:pt x="242717" y="-1714"/>
                    <a:pt x="231605" y="-1714"/>
                    <a:pt x="224748" y="5141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E782A97C-D75B-64CD-2C54-1B7A77B4F131}"/>
                </a:ext>
              </a:extLst>
            </p:cNvPr>
            <p:cNvSpPr/>
            <p:nvPr/>
          </p:nvSpPr>
          <p:spPr>
            <a:xfrm>
              <a:off x="4087702" y="3303204"/>
              <a:ext cx="193287" cy="192777"/>
            </a:xfrm>
            <a:custGeom>
              <a:avLst/>
              <a:gdLst>
                <a:gd name="connsiteX0" fmla="*/ 163345 w 193287"/>
                <a:gd name="connsiteY0" fmla="*/ 187656 h 192777"/>
                <a:gd name="connsiteX1" fmla="*/ 188169 w 193287"/>
                <a:gd name="connsiteY1" fmla="*/ 187616 h 192777"/>
                <a:gd name="connsiteX2" fmla="*/ 188129 w 193287"/>
                <a:gd name="connsiteY2" fmla="*/ 162799 h 192777"/>
                <a:gd name="connsiteX3" fmla="*/ 29941 w 193287"/>
                <a:gd name="connsiteY3" fmla="*/ 5118 h 192777"/>
                <a:gd name="connsiteX4" fmla="*/ 5124 w 193287"/>
                <a:gd name="connsiteY4" fmla="*/ 5160 h 192777"/>
                <a:gd name="connsiteX5" fmla="*/ 5159 w 193287"/>
                <a:gd name="connsiteY5" fmla="*/ 29975 h 19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87" h="192777">
                  <a:moveTo>
                    <a:pt x="163345" y="187656"/>
                  </a:moveTo>
                  <a:cubicBezTo>
                    <a:pt x="170202" y="194492"/>
                    <a:pt x="181315" y="194492"/>
                    <a:pt x="188169" y="187616"/>
                  </a:cubicBezTo>
                  <a:cubicBezTo>
                    <a:pt x="195010" y="180752"/>
                    <a:pt x="194991" y="169640"/>
                    <a:pt x="188129" y="162799"/>
                  </a:cubicBezTo>
                  <a:lnTo>
                    <a:pt x="29941" y="5118"/>
                  </a:lnTo>
                  <a:cubicBezTo>
                    <a:pt x="23079" y="-1723"/>
                    <a:pt x="11959" y="-1702"/>
                    <a:pt x="5124" y="5160"/>
                  </a:cubicBezTo>
                  <a:cubicBezTo>
                    <a:pt x="-1724" y="12029"/>
                    <a:pt x="-1703" y="23134"/>
                    <a:pt x="5159" y="29975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97" name="Grupp 296">
            <a:extLst>
              <a:ext uri="{FF2B5EF4-FFF2-40B4-BE49-F238E27FC236}">
                <a16:creationId xmlns:a16="http://schemas.microsoft.com/office/drawing/2014/main" id="{2C9B5C4C-D1FC-DA3F-3763-2059A955480A}"/>
              </a:ext>
            </a:extLst>
          </p:cNvPr>
          <p:cNvGrpSpPr>
            <a:grpSpLocks noChangeAspect="1"/>
          </p:cNvGrpSpPr>
          <p:nvPr/>
        </p:nvGrpSpPr>
        <p:grpSpPr>
          <a:xfrm>
            <a:off x="4158850" y="3056194"/>
            <a:ext cx="276080" cy="247934"/>
            <a:chOff x="4549403" y="2869049"/>
            <a:chExt cx="861055" cy="773271"/>
          </a:xfrm>
        </p:grpSpPr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F10BC1CE-3601-0DBB-BB90-C80DD0A7EAF4}"/>
                </a:ext>
              </a:extLst>
            </p:cNvPr>
            <p:cNvSpPr/>
            <p:nvPr/>
          </p:nvSpPr>
          <p:spPr>
            <a:xfrm>
              <a:off x="4562012" y="3279846"/>
              <a:ext cx="324513" cy="297388"/>
            </a:xfrm>
            <a:custGeom>
              <a:avLst/>
              <a:gdLst>
                <a:gd name="connsiteX0" fmla="*/ 162258 w 324513"/>
                <a:gd name="connsiteY0" fmla="*/ 0 h 297388"/>
                <a:gd name="connsiteX1" fmla="*/ 0 w 324513"/>
                <a:gd name="connsiteY1" fmla="*/ 162258 h 297388"/>
                <a:gd name="connsiteX2" fmla="*/ 0 w 324513"/>
                <a:gd name="connsiteY2" fmla="*/ 185310 h 297388"/>
                <a:gd name="connsiteX3" fmla="*/ 112079 w 324513"/>
                <a:gd name="connsiteY3" fmla="*/ 297389 h 297388"/>
                <a:gd name="connsiteX4" fmla="*/ 212435 w 324513"/>
                <a:gd name="connsiteY4" fmla="*/ 297389 h 297388"/>
                <a:gd name="connsiteX5" fmla="*/ 324514 w 324513"/>
                <a:gd name="connsiteY5" fmla="*/ 185310 h 297388"/>
                <a:gd name="connsiteX6" fmla="*/ 324514 w 324513"/>
                <a:gd name="connsiteY6" fmla="*/ 162258 h 297388"/>
                <a:gd name="connsiteX7" fmla="*/ 162258 w 324513"/>
                <a:gd name="connsiteY7" fmla="*/ 0 h 2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513" h="297388">
                  <a:moveTo>
                    <a:pt x="162258" y="0"/>
                  </a:moveTo>
                  <a:cubicBezTo>
                    <a:pt x="72645" y="0"/>
                    <a:pt x="0" y="72645"/>
                    <a:pt x="0" y="162258"/>
                  </a:cubicBezTo>
                  <a:lnTo>
                    <a:pt x="0" y="185310"/>
                  </a:lnTo>
                  <a:cubicBezTo>
                    <a:pt x="0" y="247208"/>
                    <a:pt x="50180" y="297389"/>
                    <a:pt x="112079" y="297389"/>
                  </a:cubicBezTo>
                  <a:lnTo>
                    <a:pt x="212435" y="297389"/>
                  </a:lnTo>
                  <a:cubicBezTo>
                    <a:pt x="274333" y="297389"/>
                    <a:pt x="324514" y="247208"/>
                    <a:pt x="324514" y="185310"/>
                  </a:cubicBezTo>
                  <a:lnTo>
                    <a:pt x="324514" y="162258"/>
                  </a:lnTo>
                  <a:cubicBezTo>
                    <a:pt x="324515" y="72645"/>
                    <a:pt x="251870" y="0"/>
                    <a:pt x="162258" y="0"/>
                  </a:cubicBezTo>
                  <a:close/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939E41FC-6BE5-0D68-D1DE-02221FE67E3C}"/>
                </a:ext>
              </a:extLst>
            </p:cNvPr>
            <p:cNvSpPr/>
            <p:nvPr/>
          </p:nvSpPr>
          <p:spPr>
            <a:xfrm>
              <a:off x="4562012" y="3279842"/>
              <a:ext cx="206521" cy="297388"/>
            </a:xfrm>
            <a:custGeom>
              <a:avLst/>
              <a:gdLst>
                <a:gd name="connsiteX0" fmla="*/ 200612 w 206521"/>
                <a:gd name="connsiteY0" fmla="*/ 297389 h 297388"/>
                <a:gd name="connsiteX1" fmla="*/ 112067 w 206521"/>
                <a:gd name="connsiteY1" fmla="*/ 297389 h 297388"/>
                <a:gd name="connsiteX2" fmla="*/ 0 w 206521"/>
                <a:gd name="connsiteY2" fmla="*/ 185308 h 297388"/>
                <a:gd name="connsiteX3" fmla="*/ 0 w 206521"/>
                <a:gd name="connsiteY3" fmla="*/ 162256 h 297388"/>
                <a:gd name="connsiteX4" fmla="*/ 162256 w 206521"/>
                <a:gd name="connsiteY4" fmla="*/ 0 h 297388"/>
                <a:gd name="connsiteX5" fmla="*/ 206522 w 206521"/>
                <a:gd name="connsiteY5" fmla="*/ 6113 h 297388"/>
                <a:gd name="connsiteX6" fmla="*/ 88531 w 206521"/>
                <a:gd name="connsiteY6" fmla="*/ 162256 h 297388"/>
                <a:gd name="connsiteX7" fmla="*/ 88531 w 206521"/>
                <a:gd name="connsiteY7" fmla="*/ 185308 h 297388"/>
                <a:gd name="connsiteX8" fmla="*/ 200612 w 206521"/>
                <a:gd name="connsiteY8" fmla="*/ 297389 h 2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521" h="297388">
                  <a:moveTo>
                    <a:pt x="200612" y="297389"/>
                  </a:moveTo>
                  <a:lnTo>
                    <a:pt x="112067" y="297389"/>
                  </a:lnTo>
                  <a:cubicBezTo>
                    <a:pt x="50177" y="297389"/>
                    <a:pt x="0" y="247212"/>
                    <a:pt x="0" y="185308"/>
                  </a:cubicBezTo>
                  <a:lnTo>
                    <a:pt x="0" y="162256"/>
                  </a:lnTo>
                  <a:cubicBezTo>
                    <a:pt x="0" y="72650"/>
                    <a:pt x="72638" y="0"/>
                    <a:pt x="162256" y="0"/>
                  </a:cubicBezTo>
                  <a:cubicBezTo>
                    <a:pt x="177597" y="0"/>
                    <a:pt x="192455" y="2136"/>
                    <a:pt x="206522" y="6113"/>
                  </a:cubicBezTo>
                  <a:cubicBezTo>
                    <a:pt x="138425" y="25376"/>
                    <a:pt x="88531" y="87993"/>
                    <a:pt x="88531" y="162256"/>
                  </a:cubicBezTo>
                  <a:lnTo>
                    <a:pt x="88531" y="185308"/>
                  </a:lnTo>
                  <a:cubicBezTo>
                    <a:pt x="88531" y="247213"/>
                    <a:pt x="138708" y="297389"/>
                    <a:pt x="200612" y="297389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42AEE143-61A1-6F50-FBF1-98CDB8D7C0D6}"/>
                </a:ext>
              </a:extLst>
            </p:cNvPr>
            <p:cNvSpPr/>
            <p:nvPr/>
          </p:nvSpPr>
          <p:spPr>
            <a:xfrm>
              <a:off x="4592830" y="3405759"/>
              <a:ext cx="262865" cy="223945"/>
            </a:xfrm>
            <a:custGeom>
              <a:avLst/>
              <a:gdLst>
                <a:gd name="connsiteX0" fmla="*/ 262866 w 262865"/>
                <a:gd name="connsiteY0" fmla="*/ 67694 h 223945"/>
                <a:gd name="connsiteX1" fmla="*/ 255222 w 262865"/>
                <a:gd name="connsiteY1" fmla="*/ 86180 h 223945"/>
                <a:gd name="connsiteX2" fmla="*/ 236736 w 262865"/>
                <a:gd name="connsiteY2" fmla="*/ 93837 h 223945"/>
                <a:gd name="connsiteX3" fmla="*/ 227413 w 262865"/>
                <a:gd name="connsiteY3" fmla="*/ 93837 h 223945"/>
                <a:gd name="connsiteX4" fmla="*/ 227413 w 262865"/>
                <a:gd name="connsiteY4" fmla="*/ 126544 h 223945"/>
                <a:gd name="connsiteX5" fmla="*/ 131753 w 262865"/>
                <a:gd name="connsiteY5" fmla="*/ 223945 h 223945"/>
                <a:gd name="connsiteX6" fmla="*/ 63571 w 262865"/>
                <a:gd name="connsiteY6" fmla="*/ 195827 h 223945"/>
                <a:gd name="connsiteX7" fmla="*/ 35467 w 262865"/>
                <a:gd name="connsiteY7" fmla="*/ 127972 h 223945"/>
                <a:gd name="connsiteX8" fmla="*/ 35467 w 262865"/>
                <a:gd name="connsiteY8" fmla="*/ 93837 h 223945"/>
                <a:gd name="connsiteX9" fmla="*/ 26821 w 262865"/>
                <a:gd name="connsiteY9" fmla="*/ 93837 h 223945"/>
                <a:gd name="connsiteX10" fmla="*/ 2 w 262865"/>
                <a:gd name="connsiteY10" fmla="*/ 68015 h 223945"/>
                <a:gd name="connsiteX11" fmla="*/ 7657 w 262865"/>
                <a:gd name="connsiteY11" fmla="*/ 49222 h 223945"/>
                <a:gd name="connsiteX12" fmla="*/ 26143 w 262865"/>
                <a:gd name="connsiteY12" fmla="*/ 41565 h 223945"/>
                <a:gd name="connsiteX13" fmla="*/ 35467 w 262865"/>
                <a:gd name="connsiteY13" fmla="*/ 41565 h 223945"/>
                <a:gd name="connsiteX14" fmla="*/ 35467 w 262865"/>
                <a:gd name="connsiteY14" fmla="*/ 4837 h 223945"/>
                <a:gd name="connsiteX15" fmla="*/ 81734 w 262865"/>
                <a:gd name="connsiteY15" fmla="*/ 35788 h 223945"/>
                <a:gd name="connsiteX16" fmla="*/ 129121 w 262865"/>
                <a:gd name="connsiteY16" fmla="*/ 1884 h 223945"/>
                <a:gd name="connsiteX17" fmla="*/ 131699 w 262865"/>
                <a:gd name="connsiteY17" fmla="*/ 0 h 223945"/>
                <a:gd name="connsiteX18" fmla="*/ 131855 w 262865"/>
                <a:gd name="connsiteY18" fmla="*/ 0 h 223945"/>
                <a:gd name="connsiteX19" fmla="*/ 134433 w 262865"/>
                <a:gd name="connsiteY19" fmla="*/ 1884 h 223945"/>
                <a:gd name="connsiteX20" fmla="*/ 181820 w 262865"/>
                <a:gd name="connsiteY20" fmla="*/ 35788 h 223945"/>
                <a:gd name="connsiteX21" fmla="*/ 227416 w 262865"/>
                <a:gd name="connsiteY21" fmla="*/ 6394 h 223945"/>
                <a:gd name="connsiteX22" fmla="*/ 227416 w 262865"/>
                <a:gd name="connsiteY22" fmla="*/ 41565 h 223945"/>
                <a:gd name="connsiteX23" fmla="*/ 236740 w 262865"/>
                <a:gd name="connsiteY23" fmla="*/ 41565 h 223945"/>
                <a:gd name="connsiteX24" fmla="*/ 262866 w 262865"/>
                <a:gd name="connsiteY24" fmla="*/ 67694 h 22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2865" h="223945">
                  <a:moveTo>
                    <a:pt x="262866" y="67694"/>
                  </a:moveTo>
                  <a:cubicBezTo>
                    <a:pt x="262866" y="74922"/>
                    <a:pt x="259938" y="81451"/>
                    <a:pt x="255222" y="86180"/>
                  </a:cubicBezTo>
                  <a:cubicBezTo>
                    <a:pt x="250493" y="90909"/>
                    <a:pt x="243951" y="93837"/>
                    <a:pt x="236736" y="93837"/>
                  </a:cubicBezTo>
                  <a:lnTo>
                    <a:pt x="227413" y="93837"/>
                  </a:lnTo>
                  <a:lnTo>
                    <a:pt x="227413" y="126544"/>
                  </a:lnTo>
                  <a:cubicBezTo>
                    <a:pt x="227413" y="179661"/>
                    <a:pt x="184869" y="223775"/>
                    <a:pt x="131753" y="223945"/>
                  </a:cubicBezTo>
                  <a:cubicBezTo>
                    <a:pt x="105124" y="224030"/>
                    <a:pt x="81009" y="213265"/>
                    <a:pt x="63571" y="195827"/>
                  </a:cubicBezTo>
                  <a:cubicBezTo>
                    <a:pt x="46200" y="178470"/>
                    <a:pt x="35467" y="154478"/>
                    <a:pt x="35467" y="127972"/>
                  </a:cubicBezTo>
                  <a:lnTo>
                    <a:pt x="35467" y="93837"/>
                  </a:lnTo>
                  <a:lnTo>
                    <a:pt x="26821" y="93837"/>
                  </a:lnTo>
                  <a:cubicBezTo>
                    <a:pt x="12395" y="93837"/>
                    <a:pt x="177" y="82441"/>
                    <a:pt x="2" y="68015"/>
                  </a:cubicBezTo>
                  <a:cubicBezTo>
                    <a:pt x="-87" y="60674"/>
                    <a:pt x="2859" y="54021"/>
                    <a:pt x="7657" y="49222"/>
                  </a:cubicBezTo>
                  <a:cubicBezTo>
                    <a:pt x="12386" y="44493"/>
                    <a:pt x="18928" y="41565"/>
                    <a:pt x="26143" y="41565"/>
                  </a:cubicBezTo>
                  <a:lnTo>
                    <a:pt x="35467" y="41565"/>
                  </a:lnTo>
                  <a:lnTo>
                    <a:pt x="35467" y="4837"/>
                  </a:lnTo>
                  <a:cubicBezTo>
                    <a:pt x="42962" y="23000"/>
                    <a:pt x="60843" y="35788"/>
                    <a:pt x="81734" y="35788"/>
                  </a:cubicBezTo>
                  <a:cubicBezTo>
                    <a:pt x="103716" y="35788"/>
                    <a:pt x="122404" y="21599"/>
                    <a:pt x="129121" y="1884"/>
                  </a:cubicBezTo>
                  <a:cubicBezTo>
                    <a:pt x="129501" y="769"/>
                    <a:pt x="130520" y="0"/>
                    <a:pt x="131699" y="0"/>
                  </a:cubicBezTo>
                  <a:lnTo>
                    <a:pt x="131855" y="0"/>
                  </a:lnTo>
                  <a:cubicBezTo>
                    <a:pt x="133032" y="0"/>
                    <a:pt x="134053" y="769"/>
                    <a:pt x="134433" y="1884"/>
                  </a:cubicBezTo>
                  <a:cubicBezTo>
                    <a:pt x="141149" y="21599"/>
                    <a:pt x="159836" y="35788"/>
                    <a:pt x="181820" y="35788"/>
                  </a:cubicBezTo>
                  <a:cubicBezTo>
                    <a:pt x="202092" y="35788"/>
                    <a:pt x="219557" y="23725"/>
                    <a:pt x="227416" y="6394"/>
                  </a:cubicBezTo>
                  <a:lnTo>
                    <a:pt x="227416" y="41565"/>
                  </a:lnTo>
                  <a:lnTo>
                    <a:pt x="236740" y="41565"/>
                  </a:lnTo>
                  <a:cubicBezTo>
                    <a:pt x="251179" y="41565"/>
                    <a:pt x="262866" y="53266"/>
                    <a:pt x="262866" y="67694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AD23084A-3BCA-FB49-7866-F87157490C22}"/>
                </a:ext>
              </a:extLst>
            </p:cNvPr>
            <p:cNvSpPr/>
            <p:nvPr/>
          </p:nvSpPr>
          <p:spPr>
            <a:xfrm>
              <a:off x="4592834" y="3410596"/>
              <a:ext cx="153068" cy="219108"/>
            </a:xfrm>
            <a:custGeom>
              <a:avLst/>
              <a:gdLst>
                <a:gd name="connsiteX0" fmla="*/ 153069 w 153068"/>
                <a:gd name="connsiteY0" fmla="*/ 216595 h 219108"/>
                <a:gd name="connsiteX1" fmla="*/ 131749 w 153068"/>
                <a:gd name="connsiteY1" fmla="*/ 219108 h 219108"/>
                <a:gd name="connsiteX2" fmla="*/ 63570 w 153068"/>
                <a:gd name="connsiteY2" fmla="*/ 190990 h 219108"/>
                <a:gd name="connsiteX3" fmla="*/ 35467 w 153068"/>
                <a:gd name="connsiteY3" fmla="*/ 123135 h 219108"/>
                <a:gd name="connsiteX4" fmla="*/ 35467 w 153068"/>
                <a:gd name="connsiteY4" fmla="*/ 88999 h 219108"/>
                <a:gd name="connsiteX5" fmla="*/ 26816 w 153068"/>
                <a:gd name="connsiteY5" fmla="*/ 88999 h 219108"/>
                <a:gd name="connsiteX6" fmla="*/ 2 w 153068"/>
                <a:gd name="connsiteY6" fmla="*/ 63179 h 219108"/>
                <a:gd name="connsiteX7" fmla="*/ 7659 w 153068"/>
                <a:gd name="connsiteY7" fmla="*/ 44385 h 219108"/>
                <a:gd name="connsiteX8" fmla="*/ 26145 w 153068"/>
                <a:gd name="connsiteY8" fmla="*/ 36728 h 219108"/>
                <a:gd name="connsiteX9" fmla="*/ 35468 w 153068"/>
                <a:gd name="connsiteY9" fmla="*/ 36728 h 219108"/>
                <a:gd name="connsiteX10" fmla="*/ 35468 w 153068"/>
                <a:gd name="connsiteY10" fmla="*/ 0 h 219108"/>
                <a:gd name="connsiteX11" fmla="*/ 81735 w 153068"/>
                <a:gd name="connsiteY11" fmla="*/ 30951 h 219108"/>
                <a:gd name="connsiteX12" fmla="*/ 95129 w 153068"/>
                <a:gd name="connsiteY12" fmla="*/ 29125 h 219108"/>
                <a:gd name="connsiteX13" fmla="*/ 95129 w 153068"/>
                <a:gd name="connsiteY13" fmla="*/ 141554 h 219108"/>
                <a:gd name="connsiteX14" fmla="*/ 153069 w 153068"/>
                <a:gd name="connsiteY14" fmla="*/ 216595 h 21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068" h="219108">
                  <a:moveTo>
                    <a:pt x="153069" y="216595"/>
                  </a:moveTo>
                  <a:cubicBezTo>
                    <a:pt x="146217" y="218222"/>
                    <a:pt x="139083" y="219081"/>
                    <a:pt x="131749" y="219108"/>
                  </a:cubicBezTo>
                  <a:cubicBezTo>
                    <a:pt x="105123" y="219189"/>
                    <a:pt x="81009" y="208429"/>
                    <a:pt x="63570" y="190990"/>
                  </a:cubicBezTo>
                  <a:cubicBezTo>
                    <a:pt x="46200" y="173633"/>
                    <a:pt x="35467" y="149641"/>
                    <a:pt x="35467" y="123135"/>
                  </a:cubicBezTo>
                  <a:lnTo>
                    <a:pt x="35467" y="88999"/>
                  </a:lnTo>
                  <a:lnTo>
                    <a:pt x="26816" y="88999"/>
                  </a:lnTo>
                  <a:cubicBezTo>
                    <a:pt x="12401" y="88999"/>
                    <a:pt x="177" y="77606"/>
                    <a:pt x="2" y="63179"/>
                  </a:cubicBezTo>
                  <a:cubicBezTo>
                    <a:pt x="-79" y="55831"/>
                    <a:pt x="2862" y="49180"/>
                    <a:pt x="7659" y="44385"/>
                  </a:cubicBezTo>
                  <a:cubicBezTo>
                    <a:pt x="12388" y="39656"/>
                    <a:pt x="18930" y="36728"/>
                    <a:pt x="26145" y="36728"/>
                  </a:cubicBezTo>
                  <a:lnTo>
                    <a:pt x="35468" y="36728"/>
                  </a:lnTo>
                  <a:lnTo>
                    <a:pt x="35468" y="0"/>
                  </a:lnTo>
                  <a:cubicBezTo>
                    <a:pt x="42964" y="18163"/>
                    <a:pt x="60844" y="30951"/>
                    <a:pt x="81735" y="30951"/>
                  </a:cubicBezTo>
                  <a:cubicBezTo>
                    <a:pt x="86370" y="30951"/>
                    <a:pt x="90870" y="30320"/>
                    <a:pt x="95129" y="29125"/>
                  </a:cubicBezTo>
                  <a:lnTo>
                    <a:pt x="95129" y="141554"/>
                  </a:lnTo>
                  <a:cubicBezTo>
                    <a:pt x="95127" y="177610"/>
                    <a:pt x="119738" y="207917"/>
                    <a:pt x="153069" y="21659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C4C99209-EB1E-BA77-7671-C9D3092F8117}"/>
                </a:ext>
              </a:extLst>
            </p:cNvPr>
            <p:cNvSpPr/>
            <p:nvPr/>
          </p:nvSpPr>
          <p:spPr>
            <a:xfrm>
              <a:off x="5134982" y="3289632"/>
              <a:ext cx="262862" cy="183821"/>
            </a:xfrm>
            <a:custGeom>
              <a:avLst/>
              <a:gdLst>
                <a:gd name="connsiteX0" fmla="*/ 262862 w 262862"/>
                <a:gd name="connsiteY0" fmla="*/ 183821 h 183821"/>
                <a:gd name="connsiteX1" fmla="*/ 262862 w 262862"/>
                <a:gd name="connsiteY1" fmla="*/ 93178 h 183821"/>
                <a:gd name="connsiteX2" fmla="*/ 169684 w 262862"/>
                <a:gd name="connsiteY2" fmla="*/ 0 h 183821"/>
                <a:gd name="connsiteX3" fmla="*/ 93178 w 262862"/>
                <a:gd name="connsiteY3" fmla="*/ 0 h 183821"/>
                <a:gd name="connsiteX4" fmla="*/ 0 w 262862"/>
                <a:gd name="connsiteY4" fmla="*/ 93178 h 183821"/>
                <a:gd name="connsiteX5" fmla="*/ 0 w 262862"/>
                <a:gd name="connsiteY5" fmla="*/ 183821 h 1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62" h="183821">
                  <a:moveTo>
                    <a:pt x="262862" y="183821"/>
                  </a:moveTo>
                  <a:lnTo>
                    <a:pt x="262862" y="93178"/>
                  </a:lnTo>
                  <a:cubicBezTo>
                    <a:pt x="262862" y="41718"/>
                    <a:pt x="221144" y="0"/>
                    <a:pt x="169684" y="0"/>
                  </a:cubicBezTo>
                  <a:lnTo>
                    <a:pt x="93178" y="0"/>
                  </a:lnTo>
                  <a:cubicBezTo>
                    <a:pt x="41718" y="0"/>
                    <a:pt x="0" y="41718"/>
                    <a:pt x="0" y="93178"/>
                  </a:cubicBezTo>
                  <a:lnTo>
                    <a:pt x="0" y="183821"/>
                  </a:lnTo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277AEE0D-E41E-CBDA-8930-EABD7818FED9}"/>
                </a:ext>
              </a:extLst>
            </p:cNvPr>
            <p:cNvSpPr/>
            <p:nvPr/>
          </p:nvSpPr>
          <p:spPr>
            <a:xfrm>
              <a:off x="5134982" y="3289632"/>
              <a:ext cx="170303" cy="183831"/>
            </a:xfrm>
            <a:custGeom>
              <a:avLst/>
              <a:gdLst>
                <a:gd name="connsiteX0" fmla="*/ 170303 w 170303"/>
                <a:gd name="connsiteY0" fmla="*/ 13 h 183831"/>
                <a:gd name="connsiteX1" fmla="*/ 77743 w 170303"/>
                <a:gd name="connsiteY1" fmla="*/ 93178 h 183831"/>
                <a:gd name="connsiteX2" fmla="*/ 77743 w 170303"/>
                <a:gd name="connsiteY2" fmla="*/ 183831 h 183831"/>
                <a:gd name="connsiteX3" fmla="*/ 0 w 170303"/>
                <a:gd name="connsiteY3" fmla="*/ 183831 h 183831"/>
                <a:gd name="connsiteX4" fmla="*/ 0 w 170303"/>
                <a:gd name="connsiteY4" fmla="*/ 93178 h 183831"/>
                <a:gd name="connsiteX5" fmla="*/ 93164 w 170303"/>
                <a:gd name="connsiteY5" fmla="*/ 0 h 183831"/>
                <a:gd name="connsiteX6" fmla="*/ 169671 w 170303"/>
                <a:gd name="connsiteY6" fmla="*/ 0 h 183831"/>
                <a:gd name="connsiteX7" fmla="*/ 170303 w 170303"/>
                <a:gd name="connsiteY7" fmla="*/ 13 h 1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303" h="183831">
                  <a:moveTo>
                    <a:pt x="170303" y="13"/>
                  </a:moveTo>
                  <a:cubicBezTo>
                    <a:pt x="119132" y="336"/>
                    <a:pt x="77743" y="41928"/>
                    <a:pt x="77743" y="93178"/>
                  </a:cubicBezTo>
                  <a:lnTo>
                    <a:pt x="77743" y="183831"/>
                  </a:lnTo>
                  <a:lnTo>
                    <a:pt x="0" y="183831"/>
                  </a:lnTo>
                  <a:lnTo>
                    <a:pt x="0" y="93178"/>
                  </a:lnTo>
                  <a:cubicBezTo>
                    <a:pt x="0" y="41726"/>
                    <a:pt x="41713" y="0"/>
                    <a:pt x="93164" y="0"/>
                  </a:cubicBezTo>
                  <a:lnTo>
                    <a:pt x="169671" y="0"/>
                  </a:lnTo>
                  <a:cubicBezTo>
                    <a:pt x="169886" y="0"/>
                    <a:pt x="170088" y="0"/>
                    <a:pt x="170303" y="13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1D5098D4-6A28-8F85-699B-BF3E066BF7BF}"/>
                </a:ext>
              </a:extLst>
            </p:cNvPr>
            <p:cNvSpPr/>
            <p:nvPr/>
          </p:nvSpPr>
          <p:spPr>
            <a:xfrm>
              <a:off x="5134980" y="3380053"/>
              <a:ext cx="262865" cy="249645"/>
            </a:xfrm>
            <a:custGeom>
              <a:avLst/>
              <a:gdLst>
                <a:gd name="connsiteX0" fmla="*/ 262864 w 262865"/>
                <a:gd name="connsiteY0" fmla="*/ 93716 h 249645"/>
                <a:gd name="connsiteX1" fmla="*/ 236050 w 262865"/>
                <a:gd name="connsiteY1" fmla="*/ 119549 h 249645"/>
                <a:gd name="connsiteX2" fmla="*/ 227399 w 262865"/>
                <a:gd name="connsiteY2" fmla="*/ 119549 h 249645"/>
                <a:gd name="connsiteX3" fmla="*/ 227399 w 262865"/>
                <a:gd name="connsiteY3" fmla="*/ 153686 h 249645"/>
                <a:gd name="connsiteX4" fmla="*/ 199295 w 262865"/>
                <a:gd name="connsiteY4" fmla="*/ 221541 h 249645"/>
                <a:gd name="connsiteX5" fmla="*/ 151832 w 262865"/>
                <a:gd name="connsiteY5" fmla="*/ 247469 h 249645"/>
                <a:gd name="connsiteX6" fmla="*/ 131117 w 262865"/>
                <a:gd name="connsiteY6" fmla="*/ 249645 h 249645"/>
                <a:gd name="connsiteX7" fmla="*/ 35453 w 262865"/>
                <a:gd name="connsiteY7" fmla="*/ 152248 h 249645"/>
                <a:gd name="connsiteX8" fmla="*/ 35453 w 262865"/>
                <a:gd name="connsiteY8" fmla="*/ 119549 h 249645"/>
                <a:gd name="connsiteX9" fmla="*/ 26129 w 262865"/>
                <a:gd name="connsiteY9" fmla="*/ 119549 h 249645"/>
                <a:gd name="connsiteX10" fmla="*/ 7644 w 262865"/>
                <a:gd name="connsiteY10" fmla="*/ 111892 h 249645"/>
                <a:gd name="connsiteX11" fmla="*/ 0 w 262865"/>
                <a:gd name="connsiteY11" fmla="*/ 93407 h 249645"/>
                <a:gd name="connsiteX12" fmla="*/ 26129 w 262865"/>
                <a:gd name="connsiteY12" fmla="*/ 67277 h 249645"/>
                <a:gd name="connsiteX13" fmla="*/ 35453 w 262865"/>
                <a:gd name="connsiteY13" fmla="*/ 67277 h 249645"/>
                <a:gd name="connsiteX14" fmla="*/ 35453 w 262865"/>
                <a:gd name="connsiteY14" fmla="*/ 0 h 249645"/>
                <a:gd name="connsiteX15" fmla="*/ 95127 w 262865"/>
                <a:gd name="connsiteY15" fmla="*/ 45756 h 249645"/>
                <a:gd name="connsiteX16" fmla="*/ 227399 w 262865"/>
                <a:gd name="connsiteY16" fmla="*/ 67277 h 249645"/>
                <a:gd name="connsiteX17" fmla="*/ 236723 w 262865"/>
                <a:gd name="connsiteY17" fmla="*/ 67277 h 249645"/>
                <a:gd name="connsiteX18" fmla="*/ 255208 w 262865"/>
                <a:gd name="connsiteY18" fmla="*/ 74934 h 249645"/>
                <a:gd name="connsiteX19" fmla="*/ 262864 w 262865"/>
                <a:gd name="connsiteY19" fmla="*/ 93716 h 2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2865" h="249645">
                  <a:moveTo>
                    <a:pt x="262864" y="93716"/>
                  </a:moveTo>
                  <a:cubicBezTo>
                    <a:pt x="262689" y="108144"/>
                    <a:pt x="250478" y="119549"/>
                    <a:pt x="236050" y="119549"/>
                  </a:cubicBezTo>
                  <a:lnTo>
                    <a:pt x="227399" y="119549"/>
                  </a:lnTo>
                  <a:lnTo>
                    <a:pt x="227399" y="153686"/>
                  </a:lnTo>
                  <a:cubicBezTo>
                    <a:pt x="227399" y="180177"/>
                    <a:pt x="216664" y="204184"/>
                    <a:pt x="199295" y="221541"/>
                  </a:cubicBezTo>
                  <a:cubicBezTo>
                    <a:pt x="186519" y="234318"/>
                    <a:pt x="170157" y="243520"/>
                    <a:pt x="151832" y="247469"/>
                  </a:cubicBezTo>
                  <a:cubicBezTo>
                    <a:pt x="145156" y="248920"/>
                    <a:pt x="138224" y="249672"/>
                    <a:pt x="131117" y="249645"/>
                  </a:cubicBezTo>
                  <a:cubicBezTo>
                    <a:pt x="77998" y="249484"/>
                    <a:pt x="35453" y="205366"/>
                    <a:pt x="35453" y="152248"/>
                  </a:cubicBezTo>
                  <a:lnTo>
                    <a:pt x="35453" y="119549"/>
                  </a:lnTo>
                  <a:lnTo>
                    <a:pt x="26129" y="119549"/>
                  </a:lnTo>
                  <a:cubicBezTo>
                    <a:pt x="18915" y="119549"/>
                    <a:pt x="12373" y="116622"/>
                    <a:pt x="7644" y="111892"/>
                  </a:cubicBezTo>
                  <a:cubicBezTo>
                    <a:pt x="2928" y="107163"/>
                    <a:pt x="0" y="100635"/>
                    <a:pt x="0" y="93407"/>
                  </a:cubicBezTo>
                  <a:cubicBezTo>
                    <a:pt x="0" y="78979"/>
                    <a:pt x="11688" y="67277"/>
                    <a:pt x="26129" y="67277"/>
                  </a:cubicBezTo>
                  <a:lnTo>
                    <a:pt x="35453" y="67277"/>
                  </a:lnTo>
                  <a:lnTo>
                    <a:pt x="35453" y="0"/>
                  </a:lnTo>
                  <a:cubicBezTo>
                    <a:pt x="35453" y="0"/>
                    <a:pt x="47249" y="26076"/>
                    <a:pt x="95127" y="45756"/>
                  </a:cubicBezTo>
                  <a:cubicBezTo>
                    <a:pt x="124144" y="57698"/>
                    <a:pt x="166435" y="67277"/>
                    <a:pt x="227399" y="67277"/>
                  </a:cubicBezTo>
                  <a:lnTo>
                    <a:pt x="236723" y="67277"/>
                  </a:lnTo>
                  <a:cubicBezTo>
                    <a:pt x="243937" y="67277"/>
                    <a:pt x="250479" y="70205"/>
                    <a:pt x="255208" y="74934"/>
                  </a:cubicBezTo>
                  <a:cubicBezTo>
                    <a:pt x="260003" y="79730"/>
                    <a:pt x="262958" y="86380"/>
                    <a:pt x="262864" y="93716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F9AFC7BF-0101-E928-0292-AEDBEC8AF6D8}"/>
                </a:ext>
              </a:extLst>
            </p:cNvPr>
            <p:cNvSpPr/>
            <p:nvPr/>
          </p:nvSpPr>
          <p:spPr>
            <a:xfrm>
              <a:off x="5134980" y="3380052"/>
              <a:ext cx="153068" cy="249645"/>
            </a:xfrm>
            <a:custGeom>
              <a:avLst/>
              <a:gdLst>
                <a:gd name="connsiteX0" fmla="*/ 153069 w 153068"/>
                <a:gd name="connsiteY0" fmla="*/ 246825 h 249645"/>
                <a:gd name="connsiteX1" fmla="*/ 151832 w 153068"/>
                <a:gd name="connsiteY1" fmla="*/ 247469 h 249645"/>
                <a:gd name="connsiteX2" fmla="*/ 131117 w 153068"/>
                <a:gd name="connsiteY2" fmla="*/ 249645 h 249645"/>
                <a:gd name="connsiteX3" fmla="*/ 35453 w 153068"/>
                <a:gd name="connsiteY3" fmla="*/ 152248 h 249645"/>
                <a:gd name="connsiteX4" fmla="*/ 35453 w 153068"/>
                <a:gd name="connsiteY4" fmla="*/ 119549 h 249645"/>
                <a:gd name="connsiteX5" fmla="*/ 26129 w 153068"/>
                <a:gd name="connsiteY5" fmla="*/ 119549 h 249645"/>
                <a:gd name="connsiteX6" fmla="*/ 7644 w 153068"/>
                <a:gd name="connsiteY6" fmla="*/ 111892 h 249645"/>
                <a:gd name="connsiteX7" fmla="*/ 0 w 153068"/>
                <a:gd name="connsiteY7" fmla="*/ 93407 h 249645"/>
                <a:gd name="connsiteX8" fmla="*/ 26129 w 153068"/>
                <a:gd name="connsiteY8" fmla="*/ 67277 h 249645"/>
                <a:gd name="connsiteX9" fmla="*/ 35453 w 153068"/>
                <a:gd name="connsiteY9" fmla="*/ 67277 h 249645"/>
                <a:gd name="connsiteX10" fmla="*/ 35453 w 153068"/>
                <a:gd name="connsiteY10" fmla="*/ 0 h 249645"/>
                <a:gd name="connsiteX11" fmla="*/ 95127 w 153068"/>
                <a:gd name="connsiteY11" fmla="*/ 45756 h 249645"/>
                <a:gd name="connsiteX12" fmla="*/ 95127 w 153068"/>
                <a:gd name="connsiteY12" fmla="*/ 171766 h 249645"/>
                <a:gd name="connsiteX13" fmla="*/ 153069 w 153068"/>
                <a:gd name="connsiteY13" fmla="*/ 246825 h 2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068" h="249645">
                  <a:moveTo>
                    <a:pt x="153069" y="246825"/>
                  </a:moveTo>
                  <a:cubicBezTo>
                    <a:pt x="152652" y="246919"/>
                    <a:pt x="152250" y="247134"/>
                    <a:pt x="151832" y="247469"/>
                  </a:cubicBezTo>
                  <a:cubicBezTo>
                    <a:pt x="145156" y="248920"/>
                    <a:pt x="138224" y="249672"/>
                    <a:pt x="131117" y="249645"/>
                  </a:cubicBezTo>
                  <a:cubicBezTo>
                    <a:pt x="77998" y="249484"/>
                    <a:pt x="35453" y="205366"/>
                    <a:pt x="35453" y="152248"/>
                  </a:cubicBezTo>
                  <a:lnTo>
                    <a:pt x="35453" y="119549"/>
                  </a:lnTo>
                  <a:lnTo>
                    <a:pt x="26129" y="119549"/>
                  </a:lnTo>
                  <a:cubicBezTo>
                    <a:pt x="18915" y="119549"/>
                    <a:pt x="12373" y="116621"/>
                    <a:pt x="7644" y="111892"/>
                  </a:cubicBezTo>
                  <a:cubicBezTo>
                    <a:pt x="2928" y="107163"/>
                    <a:pt x="0" y="100635"/>
                    <a:pt x="0" y="93407"/>
                  </a:cubicBezTo>
                  <a:cubicBezTo>
                    <a:pt x="0" y="78979"/>
                    <a:pt x="11688" y="67277"/>
                    <a:pt x="26129" y="67277"/>
                  </a:cubicBezTo>
                  <a:lnTo>
                    <a:pt x="35453" y="67277"/>
                  </a:lnTo>
                  <a:lnTo>
                    <a:pt x="35453" y="0"/>
                  </a:lnTo>
                  <a:cubicBezTo>
                    <a:pt x="35453" y="0"/>
                    <a:pt x="47249" y="26076"/>
                    <a:pt x="95127" y="45756"/>
                  </a:cubicBezTo>
                  <a:lnTo>
                    <a:pt x="95127" y="171766"/>
                  </a:lnTo>
                  <a:cubicBezTo>
                    <a:pt x="95127" y="207840"/>
                    <a:pt x="119738" y="238147"/>
                    <a:pt x="153069" y="24682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D64AB14F-6AAD-FC0A-8254-6309ABBAE3B1}"/>
                </a:ext>
              </a:extLst>
            </p:cNvPr>
            <p:cNvSpPr/>
            <p:nvPr/>
          </p:nvSpPr>
          <p:spPr>
            <a:xfrm>
              <a:off x="4628932" y="3044328"/>
              <a:ext cx="172026" cy="178200"/>
            </a:xfrm>
            <a:custGeom>
              <a:avLst/>
              <a:gdLst>
                <a:gd name="connsiteX0" fmla="*/ 152330 w 172026"/>
                <a:gd name="connsiteY0" fmla="*/ 49927 h 178200"/>
                <a:gd name="connsiteX1" fmla="*/ 96387 w 172026"/>
                <a:gd name="connsiteY1" fmla="*/ 77422 h 178200"/>
                <a:gd name="connsiteX2" fmla="*/ 116310 w 172026"/>
                <a:gd name="connsiteY2" fmla="*/ 84536 h 178200"/>
                <a:gd name="connsiteX3" fmla="*/ 120474 w 172026"/>
                <a:gd name="connsiteY3" fmla="*/ 107408 h 178200"/>
                <a:gd name="connsiteX4" fmla="*/ 40865 w 172026"/>
                <a:gd name="connsiteY4" fmla="*/ 175003 h 178200"/>
                <a:gd name="connsiteX5" fmla="*/ 18975 w 172026"/>
                <a:gd name="connsiteY5" fmla="*/ 167177 h 178200"/>
                <a:gd name="connsiteX6" fmla="*/ 227 w 172026"/>
                <a:gd name="connsiteY6" fmla="*/ 64442 h 178200"/>
                <a:gd name="connsiteX7" fmla="*/ 17936 w 172026"/>
                <a:gd name="connsiteY7" fmla="*/ 49389 h 178200"/>
                <a:gd name="connsiteX8" fmla="*/ 43606 w 172026"/>
                <a:gd name="connsiteY8" fmla="*/ 58558 h 178200"/>
                <a:gd name="connsiteX9" fmla="*/ 141695 w 172026"/>
                <a:gd name="connsiteY9" fmla="*/ 601 h 178200"/>
                <a:gd name="connsiteX10" fmla="*/ 171926 w 172026"/>
                <a:gd name="connsiteY10" fmla="*/ 23273 h 178200"/>
                <a:gd name="connsiteX11" fmla="*/ 171978 w 172026"/>
                <a:gd name="connsiteY11" fmla="*/ 24124 h 178200"/>
                <a:gd name="connsiteX12" fmla="*/ 152330 w 172026"/>
                <a:gd name="connsiteY12" fmla="*/ 49927 h 1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26" h="178200">
                  <a:moveTo>
                    <a:pt x="152330" y="49927"/>
                  </a:moveTo>
                  <a:cubicBezTo>
                    <a:pt x="131709" y="54552"/>
                    <a:pt x="112567" y="63986"/>
                    <a:pt x="96387" y="77422"/>
                  </a:cubicBezTo>
                  <a:lnTo>
                    <a:pt x="116310" y="84536"/>
                  </a:lnTo>
                  <a:cubicBezTo>
                    <a:pt x="126026" y="88005"/>
                    <a:pt x="128352" y="100716"/>
                    <a:pt x="120474" y="107408"/>
                  </a:cubicBezTo>
                  <a:lnTo>
                    <a:pt x="40865" y="175003"/>
                  </a:lnTo>
                  <a:cubicBezTo>
                    <a:pt x="32993" y="181677"/>
                    <a:pt x="20830" y="177345"/>
                    <a:pt x="18975" y="167177"/>
                  </a:cubicBezTo>
                  <a:lnTo>
                    <a:pt x="227" y="64442"/>
                  </a:lnTo>
                  <a:cubicBezTo>
                    <a:pt x="-1628" y="54276"/>
                    <a:pt x="8205" y="45914"/>
                    <a:pt x="17936" y="49389"/>
                  </a:cubicBezTo>
                  <a:lnTo>
                    <a:pt x="43606" y="58558"/>
                  </a:lnTo>
                  <a:cubicBezTo>
                    <a:pt x="69455" y="29201"/>
                    <a:pt x="103775" y="9003"/>
                    <a:pt x="141695" y="601"/>
                  </a:cubicBezTo>
                  <a:cubicBezTo>
                    <a:pt x="156615" y="-2705"/>
                    <a:pt x="170983" y="8019"/>
                    <a:pt x="171926" y="23273"/>
                  </a:cubicBezTo>
                  <a:lnTo>
                    <a:pt x="171978" y="24124"/>
                  </a:lnTo>
                  <a:cubicBezTo>
                    <a:pt x="172740" y="36409"/>
                    <a:pt x="164341" y="47234"/>
                    <a:pt x="152330" y="49927"/>
                  </a:cubicBezTo>
                  <a:close/>
                </a:path>
              </a:pathLst>
            </a:custGeom>
            <a:solidFill>
              <a:schemeClr val="accent1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72BAEA3B-DDD2-9CD8-01CA-4DF6ADF2B1FC}"/>
                </a:ext>
              </a:extLst>
            </p:cNvPr>
            <p:cNvSpPr/>
            <p:nvPr/>
          </p:nvSpPr>
          <p:spPr>
            <a:xfrm>
              <a:off x="5183427" y="3044327"/>
              <a:ext cx="172025" cy="178202"/>
            </a:xfrm>
            <a:custGeom>
              <a:avLst/>
              <a:gdLst>
                <a:gd name="connsiteX0" fmla="*/ 19696 w 172025"/>
                <a:gd name="connsiteY0" fmla="*/ 49929 h 178202"/>
                <a:gd name="connsiteX1" fmla="*/ 75639 w 172025"/>
                <a:gd name="connsiteY1" fmla="*/ 77424 h 178202"/>
                <a:gd name="connsiteX2" fmla="*/ 55716 w 172025"/>
                <a:gd name="connsiteY2" fmla="*/ 84537 h 178202"/>
                <a:gd name="connsiteX3" fmla="*/ 51552 w 172025"/>
                <a:gd name="connsiteY3" fmla="*/ 107409 h 178202"/>
                <a:gd name="connsiteX4" fmla="*/ 131161 w 172025"/>
                <a:gd name="connsiteY4" fmla="*/ 175004 h 178202"/>
                <a:gd name="connsiteX5" fmla="*/ 153051 w 172025"/>
                <a:gd name="connsiteY5" fmla="*/ 167179 h 178202"/>
                <a:gd name="connsiteX6" fmla="*/ 171799 w 172025"/>
                <a:gd name="connsiteY6" fmla="*/ 64442 h 178202"/>
                <a:gd name="connsiteX7" fmla="*/ 154090 w 172025"/>
                <a:gd name="connsiteY7" fmla="*/ 49389 h 178202"/>
                <a:gd name="connsiteX8" fmla="*/ 128420 w 172025"/>
                <a:gd name="connsiteY8" fmla="*/ 58558 h 178202"/>
                <a:gd name="connsiteX9" fmla="*/ 30331 w 172025"/>
                <a:gd name="connsiteY9" fmla="*/ 601 h 178202"/>
                <a:gd name="connsiteX10" fmla="*/ 100 w 172025"/>
                <a:gd name="connsiteY10" fmla="*/ 23273 h 178202"/>
                <a:gd name="connsiteX11" fmla="*/ 48 w 172025"/>
                <a:gd name="connsiteY11" fmla="*/ 24124 h 178202"/>
                <a:gd name="connsiteX12" fmla="*/ 19696 w 172025"/>
                <a:gd name="connsiteY12" fmla="*/ 49929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25" h="178202">
                  <a:moveTo>
                    <a:pt x="19696" y="49929"/>
                  </a:moveTo>
                  <a:cubicBezTo>
                    <a:pt x="40317" y="54553"/>
                    <a:pt x="59459" y="63988"/>
                    <a:pt x="75639" y="77424"/>
                  </a:cubicBezTo>
                  <a:lnTo>
                    <a:pt x="55716" y="84537"/>
                  </a:lnTo>
                  <a:cubicBezTo>
                    <a:pt x="46000" y="88007"/>
                    <a:pt x="43674" y="100718"/>
                    <a:pt x="51552" y="107409"/>
                  </a:cubicBezTo>
                  <a:lnTo>
                    <a:pt x="131161" y="175004"/>
                  </a:lnTo>
                  <a:cubicBezTo>
                    <a:pt x="139033" y="181679"/>
                    <a:pt x="151196" y="177347"/>
                    <a:pt x="153051" y="167179"/>
                  </a:cubicBezTo>
                  <a:lnTo>
                    <a:pt x="171799" y="64442"/>
                  </a:lnTo>
                  <a:cubicBezTo>
                    <a:pt x="173654" y="54276"/>
                    <a:pt x="163821" y="45914"/>
                    <a:pt x="154090" y="49389"/>
                  </a:cubicBezTo>
                  <a:lnTo>
                    <a:pt x="128420" y="58558"/>
                  </a:lnTo>
                  <a:cubicBezTo>
                    <a:pt x="102571" y="29201"/>
                    <a:pt x="68251" y="9003"/>
                    <a:pt x="30331" y="601"/>
                  </a:cubicBezTo>
                  <a:cubicBezTo>
                    <a:pt x="15411" y="-2705"/>
                    <a:pt x="1043" y="8019"/>
                    <a:pt x="100" y="23273"/>
                  </a:cubicBezTo>
                  <a:lnTo>
                    <a:pt x="48" y="24124"/>
                  </a:lnTo>
                  <a:cubicBezTo>
                    <a:pt x="-712" y="36411"/>
                    <a:pt x="7686" y="47236"/>
                    <a:pt x="19696" y="49929"/>
                  </a:cubicBezTo>
                  <a:close/>
                </a:path>
              </a:pathLst>
            </a:custGeom>
            <a:solidFill>
              <a:schemeClr val="accent1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30D668DF-C9AC-E6E1-1ADA-83DB68ED6D8B}"/>
                </a:ext>
              </a:extLst>
            </p:cNvPr>
            <p:cNvSpPr/>
            <p:nvPr/>
          </p:nvSpPr>
          <p:spPr>
            <a:xfrm>
              <a:off x="4869693" y="2881664"/>
              <a:ext cx="247386" cy="172486"/>
            </a:xfrm>
            <a:custGeom>
              <a:avLst/>
              <a:gdLst>
                <a:gd name="connsiteX0" fmla="*/ 247387 w 247386"/>
                <a:gd name="connsiteY0" fmla="*/ 172484 h 172486"/>
                <a:gd name="connsiteX1" fmla="*/ 247387 w 247386"/>
                <a:gd name="connsiteY1" fmla="*/ 38186 h 172486"/>
                <a:gd name="connsiteX2" fmla="*/ 209201 w 247386"/>
                <a:gd name="connsiteY2" fmla="*/ 0 h 172486"/>
                <a:gd name="connsiteX3" fmla="*/ 38186 w 247386"/>
                <a:gd name="connsiteY3" fmla="*/ 0 h 172486"/>
                <a:gd name="connsiteX4" fmla="*/ 0 w 247386"/>
                <a:gd name="connsiteY4" fmla="*/ 38186 h 172486"/>
                <a:gd name="connsiteX5" fmla="*/ 0 w 247386"/>
                <a:gd name="connsiteY5" fmla="*/ 172486 h 17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386" h="172486">
                  <a:moveTo>
                    <a:pt x="247387" y="172484"/>
                  </a:moveTo>
                  <a:lnTo>
                    <a:pt x="247387" y="38186"/>
                  </a:lnTo>
                  <a:cubicBezTo>
                    <a:pt x="247387" y="17097"/>
                    <a:pt x="230290" y="0"/>
                    <a:pt x="209201" y="0"/>
                  </a:cubicBezTo>
                  <a:lnTo>
                    <a:pt x="38186" y="0"/>
                  </a:lnTo>
                  <a:cubicBezTo>
                    <a:pt x="17097" y="0"/>
                    <a:pt x="0" y="17097"/>
                    <a:pt x="0" y="38186"/>
                  </a:cubicBezTo>
                  <a:lnTo>
                    <a:pt x="0" y="172486"/>
                  </a:lnTo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B4D9202B-3240-26CD-5280-3D6A363417E8}"/>
                </a:ext>
              </a:extLst>
            </p:cNvPr>
            <p:cNvSpPr/>
            <p:nvPr/>
          </p:nvSpPr>
          <p:spPr>
            <a:xfrm>
              <a:off x="4869693" y="2881657"/>
              <a:ext cx="123688" cy="172482"/>
            </a:xfrm>
            <a:custGeom>
              <a:avLst/>
              <a:gdLst>
                <a:gd name="connsiteX0" fmla="*/ 123688 w 123688"/>
                <a:gd name="connsiteY0" fmla="*/ 0 h 172482"/>
                <a:gd name="connsiteX1" fmla="*/ 85496 w 123688"/>
                <a:gd name="connsiteY1" fmla="*/ 38193 h 172482"/>
                <a:gd name="connsiteX2" fmla="*/ 85496 w 123688"/>
                <a:gd name="connsiteY2" fmla="*/ 172483 h 172482"/>
                <a:gd name="connsiteX3" fmla="*/ 0 w 123688"/>
                <a:gd name="connsiteY3" fmla="*/ 172483 h 172482"/>
                <a:gd name="connsiteX4" fmla="*/ 0 w 123688"/>
                <a:gd name="connsiteY4" fmla="*/ 38193 h 172482"/>
                <a:gd name="connsiteX5" fmla="*/ 38178 w 123688"/>
                <a:gd name="connsiteY5" fmla="*/ 0 h 17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88" h="172482">
                  <a:moveTo>
                    <a:pt x="123688" y="0"/>
                  </a:moveTo>
                  <a:cubicBezTo>
                    <a:pt x="102592" y="0"/>
                    <a:pt x="85496" y="17097"/>
                    <a:pt x="85496" y="38193"/>
                  </a:cubicBezTo>
                  <a:lnTo>
                    <a:pt x="85496" y="172483"/>
                  </a:lnTo>
                  <a:lnTo>
                    <a:pt x="0" y="172483"/>
                  </a:lnTo>
                  <a:lnTo>
                    <a:pt x="0" y="38193"/>
                  </a:lnTo>
                  <a:cubicBezTo>
                    <a:pt x="0" y="17097"/>
                    <a:pt x="17097" y="0"/>
                    <a:pt x="38178" y="0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8EA75863-2AE5-253D-2035-66BC2A5A4153}"/>
                </a:ext>
              </a:extLst>
            </p:cNvPr>
            <p:cNvSpPr/>
            <p:nvPr/>
          </p:nvSpPr>
          <p:spPr>
            <a:xfrm>
              <a:off x="4849552" y="2991783"/>
              <a:ext cx="287652" cy="239768"/>
            </a:xfrm>
            <a:custGeom>
              <a:avLst/>
              <a:gdLst>
                <a:gd name="connsiteX0" fmla="*/ 287653 w 287652"/>
                <a:gd name="connsiteY0" fmla="*/ 68785 h 239768"/>
                <a:gd name="connsiteX1" fmla="*/ 279288 w 287652"/>
                <a:gd name="connsiteY1" fmla="*/ 89013 h 239768"/>
                <a:gd name="connsiteX2" fmla="*/ 259060 w 287652"/>
                <a:gd name="connsiteY2" fmla="*/ 97392 h 239768"/>
                <a:gd name="connsiteX3" fmla="*/ 248856 w 287652"/>
                <a:gd name="connsiteY3" fmla="*/ 97392 h 239768"/>
                <a:gd name="connsiteX4" fmla="*/ 248856 w 287652"/>
                <a:gd name="connsiteY4" fmla="*/ 133188 h 239768"/>
                <a:gd name="connsiteX5" fmla="*/ 167503 w 287652"/>
                <a:gd name="connsiteY5" fmla="*/ 237033 h 239768"/>
                <a:gd name="connsiteX6" fmla="*/ 144187 w 287652"/>
                <a:gd name="connsiteY6" fmla="*/ 239768 h 239768"/>
                <a:gd name="connsiteX7" fmla="*/ 69566 w 287652"/>
                <a:gd name="connsiteY7" fmla="*/ 209000 h 239768"/>
                <a:gd name="connsiteX8" fmla="*/ 38812 w 287652"/>
                <a:gd name="connsiteY8" fmla="*/ 134747 h 239768"/>
                <a:gd name="connsiteX9" fmla="*/ 38812 w 287652"/>
                <a:gd name="connsiteY9" fmla="*/ 97392 h 239768"/>
                <a:gd name="connsiteX10" fmla="*/ 29358 w 287652"/>
                <a:gd name="connsiteY10" fmla="*/ 97392 h 239768"/>
                <a:gd name="connsiteX11" fmla="*/ 2 w 287652"/>
                <a:gd name="connsiteY11" fmla="*/ 69137 h 239768"/>
                <a:gd name="connsiteX12" fmla="*/ 8382 w 287652"/>
                <a:gd name="connsiteY12" fmla="*/ 48570 h 239768"/>
                <a:gd name="connsiteX13" fmla="*/ 28610 w 287652"/>
                <a:gd name="connsiteY13" fmla="*/ 40192 h 239768"/>
                <a:gd name="connsiteX14" fmla="*/ 51660 w 287652"/>
                <a:gd name="connsiteY14" fmla="*/ 40192 h 239768"/>
                <a:gd name="connsiteX15" fmla="*/ 51660 w 287652"/>
                <a:gd name="connsiteY15" fmla="*/ 9204 h 239768"/>
                <a:gd name="connsiteX16" fmla="*/ 64302 w 287652"/>
                <a:gd name="connsiteY16" fmla="*/ 677 h 239768"/>
                <a:gd name="connsiteX17" fmla="*/ 64919 w 287652"/>
                <a:gd name="connsiteY17" fmla="*/ 928 h 239768"/>
                <a:gd name="connsiteX18" fmla="*/ 104096 w 287652"/>
                <a:gd name="connsiteY18" fmla="*/ 12468 h 239768"/>
                <a:gd name="connsiteX19" fmla="*/ 143876 w 287652"/>
                <a:gd name="connsiteY19" fmla="*/ 16247 h 239768"/>
                <a:gd name="connsiteX20" fmla="*/ 223348 w 287652"/>
                <a:gd name="connsiteY20" fmla="*/ 723 h 239768"/>
                <a:gd name="connsiteX21" fmla="*/ 236020 w 287652"/>
                <a:gd name="connsiteY21" fmla="*/ 9249 h 239768"/>
                <a:gd name="connsiteX22" fmla="*/ 236020 w 287652"/>
                <a:gd name="connsiteY22" fmla="*/ 40194 h 239768"/>
                <a:gd name="connsiteX23" fmla="*/ 259056 w 287652"/>
                <a:gd name="connsiteY23" fmla="*/ 40194 h 239768"/>
                <a:gd name="connsiteX24" fmla="*/ 287653 w 287652"/>
                <a:gd name="connsiteY24" fmla="*/ 68785 h 2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52" h="239768">
                  <a:moveTo>
                    <a:pt x="287653" y="68785"/>
                  </a:moveTo>
                  <a:cubicBezTo>
                    <a:pt x="287653" y="76695"/>
                    <a:pt x="284448" y="83839"/>
                    <a:pt x="279288" y="89013"/>
                  </a:cubicBezTo>
                  <a:cubicBezTo>
                    <a:pt x="274113" y="94188"/>
                    <a:pt x="266954" y="97392"/>
                    <a:pt x="259060" y="97392"/>
                  </a:cubicBezTo>
                  <a:lnTo>
                    <a:pt x="248856" y="97392"/>
                  </a:lnTo>
                  <a:lnTo>
                    <a:pt x="248856" y="133188"/>
                  </a:lnTo>
                  <a:cubicBezTo>
                    <a:pt x="248856" y="183273"/>
                    <a:pt x="214266" y="226067"/>
                    <a:pt x="167503" y="237033"/>
                  </a:cubicBezTo>
                  <a:cubicBezTo>
                    <a:pt x="160006" y="238797"/>
                    <a:pt x="152214" y="239738"/>
                    <a:pt x="144187" y="239768"/>
                  </a:cubicBezTo>
                  <a:cubicBezTo>
                    <a:pt x="115036" y="239855"/>
                    <a:pt x="88649" y="228081"/>
                    <a:pt x="69566" y="209000"/>
                  </a:cubicBezTo>
                  <a:cubicBezTo>
                    <a:pt x="50559" y="190006"/>
                    <a:pt x="38812" y="163752"/>
                    <a:pt x="38812" y="134747"/>
                  </a:cubicBezTo>
                  <a:lnTo>
                    <a:pt x="38812" y="97392"/>
                  </a:lnTo>
                  <a:lnTo>
                    <a:pt x="29358" y="97392"/>
                  </a:lnTo>
                  <a:cubicBezTo>
                    <a:pt x="13570" y="97392"/>
                    <a:pt x="192" y="84925"/>
                    <a:pt x="2" y="69137"/>
                  </a:cubicBezTo>
                  <a:cubicBezTo>
                    <a:pt x="-86" y="61096"/>
                    <a:pt x="3133" y="53819"/>
                    <a:pt x="8382" y="48570"/>
                  </a:cubicBezTo>
                  <a:cubicBezTo>
                    <a:pt x="13557" y="43396"/>
                    <a:pt x="20716" y="40192"/>
                    <a:pt x="28610" y="40192"/>
                  </a:cubicBezTo>
                  <a:lnTo>
                    <a:pt x="51660" y="40192"/>
                  </a:lnTo>
                  <a:lnTo>
                    <a:pt x="51660" y="9204"/>
                  </a:lnTo>
                  <a:cubicBezTo>
                    <a:pt x="51660" y="2692"/>
                    <a:pt x="58261" y="-1763"/>
                    <a:pt x="64302" y="677"/>
                  </a:cubicBezTo>
                  <a:lnTo>
                    <a:pt x="64919" y="928"/>
                  </a:lnTo>
                  <a:cubicBezTo>
                    <a:pt x="77665" y="6072"/>
                    <a:pt x="90778" y="9910"/>
                    <a:pt x="104096" y="12468"/>
                  </a:cubicBezTo>
                  <a:cubicBezTo>
                    <a:pt x="117239" y="14982"/>
                    <a:pt x="130557" y="16247"/>
                    <a:pt x="143876" y="16247"/>
                  </a:cubicBezTo>
                  <a:cubicBezTo>
                    <a:pt x="170882" y="16247"/>
                    <a:pt x="197872" y="11072"/>
                    <a:pt x="223348" y="723"/>
                  </a:cubicBezTo>
                  <a:cubicBezTo>
                    <a:pt x="229404" y="-1733"/>
                    <a:pt x="236020" y="2722"/>
                    <a:pt x="236020" y="9249"/>
                  </a:cubicBezTo>
                  <a:lnTo>
                    <a:pt x="236020" y="40194"/>
                  </a:lnTo>
                  <a:lnTo>
                    <a:pt x="259056" y="40194"/>
                  </a:lnTo>
                  <a:cubicBezTo>
                    <a:pt x="274865" y="40194"/>
                    <a:pt x="287653" y="52997"/>
                    <a:pt x="287653" y="6878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EABEF288-5F0D-3A5A-B10E-CA4D4916C43A}"/>
                </a:ext>
              </a:extLst>
            </p:cNvPr>
            <p:cNvSpPr/>
            <p:nvPr/>
          </p:nvSpPr>
          <p:spPr>
            <a:xfrm>
              <a:off x="4849554" y="2991783"/>
              <a:ext cx="167503" cy="239769"/>
            </a:xfrm>
            <a:custGeom>
              <a:avLst/>
              <a:gdLst>
                <a:gd name="connsiteX0" fmla="*/ 167503 w 167503"/>
                <a:gd name="connsiteY0" fmla="*/ 237020 h 239769"/>
                <a:gd name="connsiteX1" fmla="*/ 167503 w 167503"/>
                <a:gd name="connsiteY1" fmla="*/ 237035 h 239769"/>
                <a:gd name="connsiteX2" fmla="*/ 144187 w 167503"/>
                <a:gd name="connsiteY2" fmla="*/ 239770 h 239769"/>
                <a:gd name="connsiteX3" fmla="*/ 69566 w 167503"/>
                <a:gd name="connsiteY3" fmla="*/ 209002 h 239769"/>
                <a:gd name="connsiteX4" fmla="*/ 38812 w 167503"/>
                <a:gd name="connsiteY4" fmla="*/ 134749 h 239769"/>
                <a:gd name="connsiteX5" fmla="*/ 38812 w 167503"/>
                <a:gd name="connsiteY5" fmla="*/ 97394 h 239769"/>
                <a:gd name="connsiteX6" fmla="*/ 29359 w 167503"/>
                <a:gd name="connsiteY6" fmla="*/ 97394 h 239769"/>
                <a:gd name="connsiteX7" fmla="*/ 2 w 167503"/>
                <a:gd name="connsiteY7" fmla="*/ 69138 h 239769"/>
                <a:gd name="connsiteX8" fmla="*/ 8382 w 167503"/>
                <a:gd name="connsiteY8" fmla="*/ 48572 h 239769"/>
                <a:gd name="connsiteX9" fmla="*/ 28610 w 167503"/>
                <a:gd name="connsiteY9" fmla="*/ 40194 h 239769"/>
                <a:gd name="connsiteX10" fmla="*/ 51660 w 167503"/>
                <a:gd name="connsiteY10" fmla="*/ 40194 h 239769"/>
                <a:gd name="connsiteX11" fmla="*/ 51660 w 167503"/>
                <a:gd name="connsiteY11" fmla="*/ 9204 h 239769"/>
                <a:gd name="connsiteX12" fmla="*/ 64302 w 167503"/>
                <a:gd name="connsiteY12" fmla="*/ 677 h 239769"/>
                <a:gd name="connsiteX13" fmla="*/ 64919 w 167503"/>
                <a:gd name="connsiteY13" fmla="*/ 928 h 239769"/>
                <a:gd name="connsiteX14" fmla="*/ 104096 w 167503"/>
                <a:gd name="connsiteY14" fmla="*/ 12468 h 239769"/>
                <a:gd name="connsiteX15" fmla="*/ 104096 w 167503"/>
                <a:gd name="connsiteY15" fmla="*/ 154888 h 239769"/>
                <a:gd name="connsiteX16" fmla="*/ 167503 w 167503"/>
                <a:gd name="connsiteY16" fmla="*/ 237020 h 23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503" h="239769">
                  <a:moveTo>
                    <a:pt x="167503" y="237020"/>
                  </a:moveTo>
                  <a:cubicBezTo>
                    <a:pt x="167503" y="237020"/>
                    <a:pt x="167488" y="237020"/>
                    <a:pt x="167503" y="237035"/>
                  </a:cubicBezTo>
                  <a:cubicBezTo>
                    <a:pt x="160006" y="238799"/>
                    <a:pt x="152214" y="239739"/>
                    <a:pt x="144187" y="239770"/>
                  </a:cubicBezTo>
                  <a:cubicBezTo>
                    <a:pt x="115036" y="239857"/>
                    <a:pt x="88649" y="228083"/>
                    <a:pt x="69566" y="209002"/>
                  </a:cubicBezTo>
                  <a:cubicBezTo>
                    <a:pt x="50559" y="190008"/>
                    <a:pt x="38812" y="163754"/>
                    <a:pt x="38812" y="134749"/>
                  </a:cubicBezTo>
                  <a:lnTo>
                    <a:pt x="38812" y="97394"/>
                  </a:lnTo>
                  <a:lnTo>
                    <a:pt x="29359" y="97394"/>
                  </a:lnTo>
                  <a:cubicBezTo>
                    <a:pt x="13570" y="97394"/>
                    <a:pt x="192" y="84927"/>
                    <a:pt x="2" y="69138"/>
                  </a:cubicBezTo>
                  <a:cubicBezTo>
                    <a:pt x="-86" y="61098"/>
                    <a:pt x="3133" y="53821"/>
                    <a:pt x="8382" y="48572"/>
                  </a:cubicBezTo>
                  <a:cubicBezTo>
                    <a:pt x="13557" y="43397"/>
                    <a:pt x="20716" y="40194"/>
                    <a:pt x="28610" y="40194"/>
                  </a:cubicBezTo>
                  <a:lnTo>
                    <a:pt x="51660" y="40194"/>
                  </a:lnTo>
                  <a:lnTo>
                    <a:pt x="51660" y="9204"/>
                  </a:lnTo>
                  <a:cubicBezTo>
                    <a:pt x="51660" y="2692"/>
                    <a:pt x="58261" y="-1763"/>
                    <a:pt x="64302" y="677"/>
                  </a:cubicBezTo>
                  <a:lnTo>
                    <a:pt x="64919" y="928"/>
                  </a:lnTo>
                  <a:cubicBezTo>
                    <a:pt x="77665" y="6072"/>
                    <a:pt x="90778" y="9910"/>
                    <a:pt x="104096" y="12468"/>
                  </a:cubicBezTo>
                  <a:lnTo>
                    <a:pt x="104096" y="154888"/>
                  </a:lnTo>
                  <a:cubicBezTo>
                    <a:pt x="104099" y="194359"/>
                    <a:pt x="131031" y="227523"/>
                    <a:pt x="167503" y="237020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590A11C1-7735-DD85-CAE7-799E4AA7A2ED}"/>
                </a:ext>
              </a:extLst>
            </p:cNvPr>
            <p:cNvSpPr/>
            <p:nvPr/>
          </p:nvSpPr>
          <p:spPr>
            <a:xfrm>
              <a:off x="4549403" y="3267229"/>
              <a:ext cx="349738" cy="375089"/>
            </a:xfrm>
            <a:custGeom>
              <a:avLst/>
              <a:gdLst>
                <a:gd name="connsiteX0" fmla="*/ 174869 w 349738"/>
                <a:gd name="connsiteY0" fmla="*/ 0 h 375089"/>
                <a:gd name="connsiteX1" fmla="*/ 0 w 349738"/>
                <a:gd name="connsiteY1" fmla="*/ 174869 h 375089"/>
                <a:gd name="connsiteX2" fmla="*/ 0 w 349738"/>
                <a:gd name="connsiteY2" fmla="*/ 197923 h 375089"/>
                <a:gd name="connsiteX3" fmla="*/ 76688 w 349738"/>
                <a:gd name="connsiteY3" fmla="*/ 313026 h 375089"/>
                <a:gd name="connsiteX4" fmla="*/ 98082 w 349738"/>
                <a:gd name="connsiteY4" fmla="*/ 343277 h 375089"/>
                <a:gd name="connsiteX5" fmla="*/ 174867 w 349738"/>
                <a:gd name="connsiteY5" fmla="*/ 375089 h 375089"/>
                <a:gd name="connsiteX6" fmla="*/ 175222 w 349738"/>
                <a:gd name="connsiteY6" fmla="*/ 375089 h 375089"/>
                <a:gd name="connsiteX7" fmla="*/ 272426 w 349738"/>
                <a:gd name="connsiteY7" fmla="*/ 313285 h 375089"/>
                <a:gd name="connsiteX8" fmla="*/ 349738 w 349738"/>
                <a:gd name="connsiteY8" fmla="*/ 197924 h 375089"/>
                <a:gd name="connsiteX9" fmla="*/ 349738 w 349738"/>
                <a:gd name="connsiteY9" fmla="*/ 174871 h 375089"/>
                <a:gd name="connsiteX10" fmla="*/ 174869 w 349738"/>
                <a:gd name="connsiteY10" fmla="*/ 0 h 375089"/>
                <a:gd name="connsiteX11" fmla="*/ 258229 w 349738"/>
                <a:gd name="connsiteY11" fmla="*/ 265074 h 375089"/>
                <a:gd name="connsiteX12" fmla="*/ 175142 w 349738"/>
                <a:gd name="connsiteY12" fmla="*/ 349863 h 375089"/>
                <a:gd name="connsiteX13" fmla="*/ 174869 w 349738"/>
                <a:gd name="connsiteY13" fmla="*/ 349863 h 375089"/>
                <a:gd name="connsiteX14" fmla="*/ 115915 w 349738"/>
                <a:gd name="connsiteY14" fmla="*/ 325437 h 375089"/>
                <a:gd name="connsiteX15" fmla="*/ 91509 w 349738"/>
                <a:gd name="connsiteY15" fmla="*/ 266503 h 375089"/>
                <a:gd name="connsiteX16" fmla="*/ 91509 w 349738"/>
                <a:gd name="connsiteY16" fmla="*/ 232367 h 375089"/>
                <a:gd name="connsiteX17" fmla="*/ 78896 w 349738"/>
                <a:gd name="connsiteY17" fmla="*/ 219754 h 375089"/>
                <a:gd name="connsiteX18" fmla="*/ 70250 w 349738"/>
                <a:gd name="connsiteY18" fmla="*/ 219754 h 375089"/>
                <a:gd name="connsiteX19" fmla="*/ 56045 w 349738"/>
                <a:gd name="connsiteY19" fmla="*/ 206392 h 375089"/>
                <a:gd name="connsiteX20" fmla="*/ 60007 w 349738"/>
                <a:gd name="connsiteY20" fmla="*/ 196670 h 375089"/>
                <a:gd name="connsiteX21" fmla="*/ 69573 w 349738"/>
                <a:gd name="connsiteY21" fmla="*/ 192708 h 375089"/>
                <a:gd name="connsiteX22" fmla="*/ 78896 w 349738"/>
                <a:gd name="connsiteY22" fmla="*/ 192708 h 375089"/>
                <a:gd name="connsiteX23" fmla="*/ 91509 w 349738"/>
                <a:gd name="connsiteY23" fmla="*/ 180094 h 375089"/>
                <a:gd name="connsiteX24" fmla="*/ 91509 w 349738"/>
                <a:gd name="connsiteY24" fmla="*/ 177178 h 375089"/>
                <a:gd name="connsiteX25" fmla="*/ 125163 w 349738"/>
                <a:gd name="connsiteY25" fmla="*/ 186932 h 375089"/>
                <a:gd name="connsiteX26" fmla="*/ 175204 w 349738"/>
                <a:gd name="connsiteY26" fmla="*/ 162012 h 375089"/>
                <a:gd name="connsiteX27" fmla="*/ 225246 w 349738"/>
                <a:gd name="connsiteY27" fmla="*/ 186932 h 375089"/>
                <a:gd name="connsiteX28" fmla="*/ 258227 w 349738"/>
                <a:gd name="connsiteY28" fmla="*/ 177523 h 375089"/>
                <a:gd name="connsiteX29" fmla="*/ 258227 w 349738"/>
                <a:gd name="connsiteY29" fmla="*/ 180094 h 375089"/>
                <a:gd name="connsiteX30" fmla="*/ 270840 w 349738"/>
                <a:gd name="connsiteY30" fmla="*/ 192708 h 375089"/>
                <a:gd name="connsiteX31" fmla="*/ 280164 w 349738"/>
                <a:gd name="connsiteY31" fmla="*/ 192708 h 375089"/>
                <a:gd name="connsiteX32" fmla="*/ 293680 w 349738"/>
                <a:gd name="connsiteY32" fmla="*/ 206224 h 375089"/>
                <a:gd name="connsiteX33" fmla="*/ 289730 w 349738"/>
                <a:gd name="connsiteY33" fmla="*/ 215790 h 375089"/>
                <a:gd name="connsiteX34" fmla="*/ 280164 w 349738"/>
                <a:gd name="connsiteY34" fmla="*/ 219752 h 375089"/>
                <a:gd name="connsiteX35" fmla="*/ 270840 w 349738"/>
                <a:gd name="connsiteY35" fmla="*/ 219752 h 375089"/>
                <a:gd name="connsiteX36" fmla="*/ 258227 w 349738"/>
                <a:gd name="connsiteY36" fmla="*/ 232365 h 375089"/>
                <a:gd name="connsiteX37" fmla="*/ 258227 w 349738"/>
                <a:gd name="connsiteY37" fmla="*/ 265074 h 375089"/>
                <a:gd name="connsiteX38" fmla="*/ 324512 w 349738"/>
                <a:gd name="connsiteY38" fmla="*/ 197923 h 375089"/>
                <a:gd name="connsiteX39" fmla="*/ 282540 w 349738"/>
                <a:gd name="connsiteY39" fmla="*/ 279098 h 375089"/>
                <a:gd name="connsiteX40" fmla="*/ 283455 w 349738"/>
                <a:gd name="connsiteY40" fmla="*/ 265075 h 375089"/>
                <a:gd name="connsiteX41" fmla="*/ 283455 w 349738"/>
                <a:gd name="connsiteY41" fmla="*/ 244845 h 375089"/>
                <a:gd name="connsiteX42" fmla="*/ 307582 w 349738"/>
                <a:gd name="connsiteY42" fmla="*/ 233618 h 375089"/>
                <a:gd name="connsiteX43" fmla="*/ 318908 w 349738"/>
                <a:gd name="connsiteY43" fmla="*/ 206226 h 375089"/>
                <a:gd name="connsiteX44" fmla="*/ 283455 w 349738"/>
                <a:gd name="connsiteY44" fmla="*/ 167621 h 375089"/>
                <a:gd name="connsiteX45" fmla="*/ 283455 w 349738"/>
                <a:gd name="connsiteY45" fmla="*/ 144925 h 375089"/>
                <a:gd name="connsiteX46" fmla="*/ 273506 w 349738"/>
                <a:gd name="connsiteY46" fmla="*/ 132597 h 375089"/>
                <a:gd name="connsiteX47" fmla="*/ 259354 w 349738"/>
                <a:gd name="connsiteY47" fmla="*/ 139715 h 375089"/>
                <a:gd name="connsiteX48" fmla="*/ 225246 w 349738"/>
                <a:gd name="connsiteY48" fmla="*/ 161706 h 375089"/>
                <a:gd name="connsiteX49" fmla="*/ 189802 w 349738"/>
                <a:gd name="connsiteY49" fmla="*/ 136352 h 375089"/>
                <a:gd name="connsiteX50" fmla="*/ 175126 w 349738"/>
                <a:gd name="connsiteY50" fmla="*/ 125917 h 375089"/>
                <a:gd name="connsiteX51" fmla="*/ 160610 w 349738"/>
                <a:gd name="connsiteY51" fmla="*/ 136347 h 375089"/>
                <a:gd name="connsiteX52" fmla="*/ 125163 w 349738"/>
                <a:gd name="connsiteY52" fmla="*/ 161706 h 375089"/>
                <a:gd name="connsiteX53" fmla="*/ 90554 w 349738"/>
                <a:gd name="connsiteY53" fmla="*/ 138555 h 375089"/>
                <a:gd name="connsiteX54" fmla="*/ 76443 w 349738"/>
                <a:gd name="connsiteY54" fmla="*/ 130994 h 375089"/>
                <a:gd name="connsiteX55" fmla="*/ 66281 w 349738"/>
                <a:gd name="connsiteY55" fmla="*/ 143366 h 375089"/>
                <a:gd name="connsiteX56" fmla="*/ 66281 w 349738"/>
                <a:gd name="connsiteY56" fmla="*/ 167619 h 375089"/>
                <a:gd name="connsiteX57" fmla="*/ 42168 w 349738"/>
                <a:gd name="connsiteY57" fmla="*/ 178833 h 375089"/>
                <a:gd name="connsiteX58" fmla="*/ 30818 w 349738"/>
                <a:gd name="connsiteY58" fmla="*/ 206696 h 375089"/>
                <a:gd name="connsiteX59" fmla="*/ 66281 w 349738"/>
                <a:gd name="connsiteY59" fmla="*/ 244783 h 375089"/>
                <a:gd name="connsiteX60" fmla="*/ 66281 w 349738"/>
                <a:gd name="connsiteY60" fmla="*/ 266501 h 375089"/>
                <a:gd name="connsiteX61" fmla="*/ 67010 w 349738"/>
                <a:gd name="connsiteY61" fmla="*/ 278952 h 375089"/>
                <a:gd name="connsiteX62" fmla="*/ 25226 w 349738"/>
                <a:gd name="connsiteY62" fmla="*/ 197923 h 375089"/>
                <a:gd name="connsiteX63" fmla="*/ 25226 w 349738"/>
                <a:gd name="connsiteY63" fmla="*/ 174869 h 375089"/>
                <a:gd name="connsiteX64" fmla="*/ 174869 w 349738"/>
                <a:gd name="connsiteY64" fmla="*/ 25226 h 375089"/>
                <a:gd name="connsiteX65" fmla="*/ 324512 w 349738"/>
                <a:gd name="connsiteY65" fmla="*/ 174869 h 3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49738" h="375089">
                  <a:moveTo>
                    <a:pt x="174869" y="0"/>
                  </a:moveTo>
                  <a:cubicBezTo>
                    <a:pt x="78446" y="0"/>
                    <a:pt x="0" y="78446"/>
                    <a:pt x="0" y="174869"/>
                  </a:cubicBezTo>
                  <a:lnTo>
                    <a:pt x="0" y="197923"/>
                  </a:lnTo>
                  <a:cubicBezTo>
                    <a:pt x="0" y="248221"/>
                    <a:pt x="30600" y="293786"/>
                    <a:pt x="76688" y="313026"/>
                  </a:cubicBezTo>
                  <a:cubicBezTo>
                    <a:pt x="81954" y="324120"/>
                    <a:pt x="89140" y="334344"/>
                    <a:pt x="98082" y="343277"/>
                  </a:cubicBezTo>
                  <a:cubicBezTo>
                    <a:pt x="118606" y="363801"/>
                    <a:pt x="145861" y="375091"/>
                    <a:pt x="174867" y="375089"/>
                  </a:cubicBezTo>
                  <a:lnTo>
                    <a:pt x="175222" y="375089"/>
                  </a:lnTo>
                  <a:cubicBezTo>
                    <a:pt x="217853" y="374953"/>
                    <a:pt x="254791" y="349723"/>
                    <a:pt x="272426" y="313285"/>
                  </a:cubicBezTo>
                  <a:cubicBezTo>
                    <a:pt x="318888" y="294195"/>
                    <a:pt x="349738" y="248520"/>
                    <a:pt x="349738" y="197924"/>
                  </a:cubicBezTo>
                  <a:lnTo>
                    <a:pt x="349738" y="174871"/>
                  </a:lnTo>
                  <a:cubicBezTo>
                    <a:pt x="349738" y="78446"/>
                    <a:pt x="271293" y="0"/>
                    <a:pt x="174869" y="0"/>
                  </a:cubicBezTo>
                  <a:close/>
                  <a:moveTo>
                    <a:pt x="258229" y="265074"/>
                  </a:moveTo>
                  <a:cubicBezTo>
                    <a:pt x="258229" y="311679"/>
                    <a:pt x="220956" y="349717"/>
                    <a:pt x="175142" y="349863"/>
                  </a:cubicBezTo>
                  <a:cubicBezTo>
                    <a:pt x="175051" y="349863"/>
                    <a:pt x="174960" y="349863"/>
                    <a:pt x="174869" y="349863"/>
                  </a:cubicBezTo>
                  <a:cubicBezTo>
                    <a:pt x="152601" y="349863"/>
                    <a:pt x="131675" y="341195"/>
                    <a:pt x="115915" y="325437"/>
                  </a:cubicBezTo>
                  <a:cubicBezTo>
                    <a:pt x="100177" y="309709"/>
                    <a:pt x="91509" y="288781"/>
                    <a:pt x="91509" y="266503"/>
                  </a:cubicBezTo>
                  <a:lnTo>
                    <a:pt x="91509" y="232367"/>
                  </a:lnTo>
                  <a:cubicBezTo>
                    <a:pt x="91509" y="225401"/>
                    <a:pt x="85862" y="219754"/>
                    <a:pt x="78896" y="219754"/>
                  </a:cubicBezTo>
                  <a:lnTo>
                    <a:pt x="70250" y="219754"/>
                  </a:lnTo>
                  <a:cubicBezTo>
                    <a:pt x="62506" y="219754"/>
                    <a:pt x="56134" y="213762"/>
                    <a:pt x="56045" y="206392"/>
                  </a:cubicBezTo>
                  <a:cubicBezTo>
                    <a:pt x="56001" y="202722"/>
                    <a:pt x="57408" y="199270"/>
                    <a:pt x="60007" y="196670"/>
                  </a:cubicBezTo>
                  <a:cubicBezTo>
                    <a:pt x="62563" y="194114"/>
                    <a:pt x="65960" y="192708"/>
                    <a:pt x="69573" y="192708"/>
                  </a:cubicBezTo>
                  <a:lnTo>
                    <a:pt x="78896" y="192708"/>
                  </a:lnTo>
                  <a:cubicBezTo>
                    <a:pt x="85862" y="192708"/>
                    <a:pt x="91509" y="187060"/>
                    <a:pt x="91509" y="180094"/>
                  </a:cubicBezTo>
                  <a:lnTo>
                    <a:pt x="91509" y="177178"/>
                  </a:lnTo>
                  <a:cubicBezTo>
                    <a:pt x="101339" y="183428"/>
                    <a:pt x="112935" y="186932"/>
                    <a:pt x="125163" y="186932"/>
                  </a:cubicBezTo>
                  <a:cubicBezTo>
                    <a:pt x="145210" y="186932"/>
                    <a:pt x="163585" y="177414"/>
                    <a:pt x="175204" y="162012"/>
                  </a:cubicBezTo>
                  <a:cubicBezTo>
                    <a:pt x="186825" y="177412"/>
                    <a:pt x="205200" y="186932"/>
                    <a:pt x="225246" y="186932"/>
                  </a:cubicBezTo>
                  <a:cubicBezTo>
                    <a:pt x="237123" y="186932"/>
                    <a:pt x="248500" y="183550"/>
                    <a:pt x="258227" y="177523"/>
                  </a:cubicBezTo>
                  <a:lnTo>
                    <a:pt x="258227" y="180094"/>
                  </a:lnTo>
                  <a:cubicBezTo>
                    <a:pt x="258227" y="187060"/>
                    <a:pt x="263875" y="192708"/>
                    <a:pt x="270840" y="192708"/>
                  </a:cubicBezTo>
                  <a:lnTo>
                    <a:pt x="280164" y="192708"/>
                  </a:lnTo>
                  <a:cubicBezTo>
                    <a:pt x="287618" y="192708"/>
                    <a:pt x="293680" y="198770"/>
                    <a:pt x="293680" y="206224"/>
                  </a:cubicBezTo>
                  <a:cubicBezTo>
                    <a:pt x="293680" y="209838"/>
                    <a:pt x="292273" y="213240"/>
                    <a:pt x="289730" y="215790"/>
                  </a:cubicBezTo>
                  <a:cubicBezTo>
                    <a:pt x="287174" y="218346"/>
                    <a:pt x="283776" y="219752"/>
                    <a:pt x="280164" y="219752"/>
                  </a:cubicBezTo>
                  <a:lnTo>
                    <a:pt x="270840" y="219752"/>
                  </a:lnTo>
                  <a:cubicBezTo>
                    <a:pt x="263875" y="219752"/>
                    <a:pt x="258227" y="225399"/>
                    <a:pt x="258227" y="232365"/>
                  </a:cubicBezTo>
                  <a:lnTo>
                    <a:pt x="258227" y="265074"/>
                  </a:lnTo>
                  <a:close/>
                  <a:moveTo>
                    <a:pt x="324512" y="197923"/>
                  </a:moveTo>
                  <a:cubicBezTo>
                    <a:pt x="324512" y="230616"/>
                    <a:pt x="308369" y="260738"/>
                    <a:pt x="282540" y="279098"/>
                  </a:cubicBezTo>
                  <a:cubicBezTo>
                    <a:pt x="283122" y="274502"/>
                    <a:pt x="283455" y="269828"/>
                    <a:pt x="283455" y="265075"/>
                  </a:cubicBezTo>
                  <a:lnTo>
                    <a:pt x="283455" y="244845"/>
                  </a:lnTo>
                  <a:cubicBezTo>
                    <a:pt x="292565" y="244085"/>
                    <a:pt x="301031" y="240168"/>
                    <a:pt x="307582" y="233618"/>
                  </a:cubicBezTo>
                  <a:cubicBezTo>
                    <a:pt x="314886" y="226294"/>
                    <a:pt x="318908" y="216565"/>
                    <a:pt x="318908" y="206226"/>
                  </a:cubicBezTo>
                  <a:cubicBezTo>
                    <a:pt x="318908" y="185972"/>
                    <a:pt x="303283" y="169298"/>
                    <a:pt x="283455" y="167621"/>
                  </a:cubicBezTo>
                  <a:lnTo>
                    <a:pt x="283455" y="144925"/>
                  </a:lnTo>
                  <a:cubicBezTo>
                    <a:pt x="283455" y="138986"/>
                    <a:pt x="279311" y="133853"/>
                    <a:pt x="273506" y="132597"/>
                  </a:cubicBezTo>
                  <a:cubicBezTo>
                    <a:pt x="267702" y="131340"/>
                    <a:pt x="261808" y="134307"/>
                    <a:pt x="259354" y="139715"/>
                  </a:cubicBezTo>
                  <a:cubicBezTo>
                    <a:pt x="253296" y="153074"/>
                    <a:pt x="239909" y="161706"/>
                    <a:pt x="225246" y="161706"/>
                  </a:cubicBezTo>
                  <a:cubicBezTo>
                    <a:pt x="209211" y="161706"/>
                    <a:pt x="194966" y="151515"/>
                    <a:pt x="189802" y="136352"/>
                  </a:cubicBezTo>
                  <a:cubicBezTo>
                    <a:pt x="187677" y="130111"/>
                    <a:pt x="181843" y="125917"/>
                    <a:pt x="175126" y="125917"/>
                  </a:cubicBezTo>
                  <a:cubicBezTo>
                    <a:pt x="168571" y="125917"/>
                    <a:pt x="162737" y="130108"/>
                    <a:pt x="160610" y="136347"/>
                  </a:cubicBezTo>
                  <a:cubicBezTo>
                    <a:pt x="155442" y="151515"/>
                    <a:pt x="141197" y="161706"/>
                    <a:pt x="125163" y="161706"/>
                  </a:cubicBezTo>
                  <a:cubicBezTo>
                    <a:pt x="109945" y="161706"/>
                    <a:pt x="96360" y="152620"/>
                    <a:pt x="90554" y="138555"/>
                  </a:cubicBezTo>
                  <a:cubicBezTo>
                    <a:pt x="88257" y="132990"/>
                    <a:pt x="82349" y="129828"/>
                    <a:pt x="76443" y="130994"/>
                  </a:cubicBezTo>
                  <a:cubicBezTo>
                    <a:pt x="70536" y="132164"/>
                    <a:pt x="66281" y="137346"/>
                    <a:pt x="66281" y="143366"/>
                  </a:cubicBezTo>
                  <a:lnTo>
                    <a:pt x="66281" y="167619"/>
                  </a:lnTo>
                  <a:cubicBezTo>
                    <a:pt x="57171" y="168379"/>
                    <a:pt x="48707" y="172294"/>
                    <a:pt x="42168" y="178833"/>
                  </a:cubicBezTo>
                  <a:cubicBezTo>
                    <a:pt x="34723" y="186278"/>
                    <a:pt x="30692" y="196175"/>
                    <a:pt x="30818" y="206696"/>
                  </a:cubicBezTo>
                  <a:cubicBezTo>
                    <a:pt x="31057" y="226492"/>
                    <a:pt x="46623" y="242826"/>
                    <a:pt x="66281" y="244783"/>
                  </a:cubicBezTo>
                  <a:lnTo>
                    <a:pt x="66281" y="266501"/>
                  </a:lnTo>
                  <a:cubicBezTo>
                    <a:pt x="66281" y="270696"/>
                    <a:pt x="66545" y="274846"/>
                    <a:pt x="67010" y="278952"/>
                  </a:cubicBezTo>
                  <a:cubicBezTo>
                    <a:pt x="41302" y="260570"/>
                    <a:pt x="25226" y="230488"/>
                    <a:pt x="25226" y="197923"/>
                  </a:cubicBezTo>
                  <a:lnTo>
                    <a:pt x="25226" y="174869"/>
                  </a:lnTo>
                  <a:cubicBezTo>
                    <a:pt x="25226" y="92355"/>
                    <a:pt x="92357" y="25226"/>
                    <a:pt x="174869" y="25226"/>
                  </a:cubicBezTo>
                  <a:cubicBezTo>
                    <a:pt x="257381" y="25226"/>
                    <a:pt x="324512" y="92357"/>
                    <a:pt x="324512" y="174869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E9D16267-2C02-69CB-5596-BA8BA4E48DED}"/>
                </a:ext>
              </a:extLst>
            </p:cNvPr>
            <p:cNvSpPr/>
            <p:nvPr/>
          </p:nvSpPr>
          <p:spPr>
            <a:xfrm>
              <a:off x="4689340" y="3454976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53A344B7-5588-9FC3-8BB9-E7D43ED0D8CD}"/>
                </a:ext>
              </a:extLst>
            </p:cNvPr>
            <p:cNvSpPr/>
            <p:nvPr/>
          </p:nvSpPr>
          <p:spPr>
            <a:xfrm>
              <a:off x="4733962" y="3454976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011DE163-37BE-B365-2318-6ACABA2AA4BB}"/>
                </a:ext>
              </a:extLst>
            </p:cNvPr>
            <p:cNvSpPr/>
            <p:nvPr/>
          </p:nvSpPr>
          <p:spPr>
            <a:xfrm>
              <a:off x="4684293" y="3531077"/>
              <a:ext cx="79943" cy="36533"/>
            </a:xfrm>
            <a:custGeom>
              <a:avLst/>
              <a:gdLst>
                <a:gd name="connsiteX0" fmla="*/ 58410 w 79943"/>
                <a:gd name="connsiteY0" fmla="*/ 3695 h 36533"/>
                <a:gd name="connsiteX1" fmla="*/ 21531 w 79943"/>
                <a:gd name="connsiteY1" fmla="*/ 3695 h 36533"/>
                <a:gd name="connsiteX2" fmla="*/ 3694 w 79943"/>
                <a:gd name="connsiteY2" fmla="*/ 3695 h 36533"/>
                <a:gd name="connsiteX3" fmla="*/ 3694 w 79943"/>
                <a:gd name="connsiteY3" fmla="*/ 21532 h 36533"/>
                <a:gd name="connsiteX4" fmla="*/ 39972 w 79943"/>
                <a:gd name="connsiteY4" fmla="*/ 36533 h 36533"/>
                <a:gd name="connsiteX5" fmla="*/ 76249 w 79943"/>
                <a:gd name="connsiteY5" fmla="*/ 21532 h 36533"/>
                <a:gd name="connsiteX6" fmla="*/ 76249 w 79943"/>
                <a:gd name="connsiteY6" fmla="*/ 3695 h 36533"/>
                <a:gd name="connsiteX7" fmla="*/ 58410 w 79943"/>
                <a:gd name="connsiteY7" fmla="*/ 3695 h 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43" h="36533">
                  <a:moveTo>
                    <a:pt x="58410" y="3695"/>
                  </a:moveTo>
                  <a:cubicBezTo>
                    <a:pt x="48242" y="13861"/>
                    <a:pt x="31699" y="13861"/>
                    <a:pt x="21531" y="3695"/>
                  </a:cubicBezTo>
                  <a:cubicBezTo>
                    <a:pt x="16605" y="-1233"/>
                    <a:pt x="8619" y="-1231"/>
                    <a:pt x="3694" y="3695"/>
                  </a:cubicBezTo>
                  <a:cubicBezTo>
                    <a:pt x="-1231" y="8621"/>
                    <a:pt x="-1231" y="16608"/>
                    <a:pt x="3694" y="21532"/>
                  </a:cubicBezTo>
                  <a:cubicBezTo>
                    <a:pt x="13696" y="31533"/>
                    <a:pt x="26834" y="36533"/>
                    <a:pt x="39972" y="36533"/>
                  </a:cubicBezTo>
                  <a:cubicBezTo>
                    <a:pt x="53109" y="36533"/>
                    <a:pt x="66247" y="31532"/>
                    <a:pt x="76249" y="21532"/>
                  </a:cubicBezTo>
                  <a:cubicBezTo>
                    <a:pt x="81175" y="16606"/>
                    <a:pt x="81175" y="8621"/>
                    <a:pt x="76249" y="3695"/>
                  </a:cubicBezTo>
                  <a:cubicBezTo>
                    <a:pt x="71325" y="-1231"/>
                    <a:pt x="63338" y="-1231"/>
                    <a:pt x="58410" y="369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05DF1ADE-70B4-56D8-9DBC-D650D02A1CEA}"/>
                </a:ext>
              </a:extLst>
            </p:cNvPr>
            <p:cNvSpPr/>
            <p:nvPr/>
          </p:nvSpPr>
          <p:spPr>
            <a:xfrm>
              <a:off x="5122369" y="3277019"/>
              <a:ext cx="288089" cy="365301"/>
            </a:xfrm>
            <a:custGeom>
              <a:avLst/>
              <a:gdLst>
                <a:gd name="connsiteX0" fmla="*/ 288083 w 288089"/>
                <a:gd name="connsiteY0" fmla="*/ 196434 h 365301"/>
                <a:gd name="connsiteX1" fmla="*/ 288087 w 288089"/>
                <a:gd name="connsiteY1" fmla="*/ 196434 h 365301"/>
                <a:gd name="connsiteX2" fmla="*/ 288087 w 288089"/>
                <a:gd name="connsiteY2" fmla="*/ 105791 h 365301"/>
                <a:gd name="connsiteX3" fmla="*/ 182296 w 288089"/>
                <a:gd name="connsiteY3" fmla="*/ 0 h 365301"/>
                <a:gd name="connsiteX4" fmla="*/ 105791 w 288089"/>
                <a:gd name="connsiteY4" fmla="*/ 0 h 365301"/>
                <a:gd name="connsiteX5" fmla="*/ 0 w 288089"/>
                <a:gd name="connsiteY5" fmla="*/ 105791 h 365301"/>
                <a:gd name="connsiteX6" fmla="*/ 0 w 288089"/>
                <a:gd name="connsiteY6" fmla="*/ 196434 h 365301"/>
                <a:gd name="connsiteX7" fmla="*/ 7 w 288089"/>
                <a:gd name="connsiteY7" fmla="*/ 196434 h 365301"/>
                <a:gd name="connsiteX8" fmla="*/ 7 w 288089"/>
                <a:gd name="connsiteY8" fmla="*/ 196438 h 365301"/>
                <a:gd name="connsiteX9" fmla="*/ 11335 w 288089"/>
                <a:gd name="connsiteY9" fmla="*/ 223837 h 365301"/>
                <a:gd name="connsiteX10" fmla="*/ 35457 w 288089"/>
                <a:gd name="connsiteY10" fmla="*/ 235049 h 365301"/>
                <a:gd name="connsiteX11" fmla="*/ 35457 w 288089"/>
                <a:gd name="connsiteY11" fmla="*/ 255281 h 365301"/>
                <a:gd name="connsiteX12" fmla="*/ 143689 w 288089"/>
                <a:gd name="connsiteY12" fmla="*/ 365301 h 365301"/>
                <a:gd name="connsiteX13" fmla="*/ 144041 w 288089"/>
                <a:gd name="connsiteY13" fmla="*/ 365301 h 365301"/>
                <a:gd name="connsiteX14" fmla="*/ 220822 w 288089"/>
                <a:gd name="connsiteY14" fmla="*/ 333491 h 365301"/>
                <a:gd name="connsiteX15" fmla="*/ 252622 w 288089"/>
                <a:gd name="connsiteY15" fmla="*/ 256709 h 365301"/>
                <a:gd name="connsiteX16" fmla="*/ 252622 w 288089"/>
                <a:gd name="connsiteY16" fmla="*/ 234989 h 365301"/>
                <a:gd name="connsiteX17" fmla="*/ 288088 w 288089"/>
                <a:gd name="connsiteY17" fmla="*/ 196902 h 365301"/>
                <a:gd name="connsiteX18" fmla="*/ 288083 w 288089"/>
                <a:gd name="connsiteY18" fmla="*/ 196434 h 365301"/>
                <a:gd name="connsiteX19" fmla="*/ 248653 w 288089"/>
                <a:gd name="connsiteY19" fmla="*/ 209961 h 365301"/>
                <a:gd name="connsiteX20" fmla="*/ 240009 w 288089"/>
                <a:gd name="connsiteY20" fmla="*/ 209961 h 365301"/>
                <a:gd name="connsiteX21" fmla="*/ 227395 w 288089"/>
                <a:gd name="connsiteY21" fmla="*/ 222574 h 365301"/>
                <a:gd name="connsiteX22" fmla="*/ 227395 w 288089"/>
                <a:gd name="connsiteY22" fmla="*/ 256714 h 365301"/>
                <a:gd name="connsiteX23" fmla="*/ 202988 w 288089"/>
                <a:gd name="connsiteY23" fmla="*/ 315654 h 365301"/>
                <a:gd name="connsiteX24" fmla="*/ 144039 w 288089"/>
                <a:gd name="connsiteY24" fmla="*/ 340080 h 365301"/>
                <a:gd name="connsiteX25" fmla="*/ 143768 w 288089"/>
                <a:gd name="connsiteY25" fmla="*/ 340080 h 365301"/>
                <a:gd name="connsiteX26" fmla="*/ 60683 w 288089"/>
                <a:gd name="connsiteY26" fmla="*/ 255286 h 365301"/>
                <a:gd name="connsiteX27" fmla="*/ 60683 w 288089"/>
                <a:gd name="connsiteY27" fmla="*/ 222576 h 365301"/>
                <a:gd name="connsiteX28" fmla="*/ 48070 w 288089"/>
                <a:gd name="connsiteY28" fmla="*/ 209962 h 365301"/>
                <a:gd name="connsiteX29" fmla="*/ 38736 w 288089"/>
                <a:gd name="connsiteY29" fmla="*/ 209962 h 365301"/>
                <a:gd name="connsiteX30" fmla="*/ 29187 w 288089"/>
                <a:gd name="connsiteY30" fmla="*/ 206019 h 365301"/>
                <a:gd name="connsiteX31" fmla="*/ 25231 w 288089"/>
                <a:gd name="connsiteY31" fmla="*/ 196441 h 365301"/>
                <a:gd name="connsiteX32" fmla="*/ 38736 w 288089"/>
                <a:gd name="connsiteY32" fmla="*/ 182920 h 365301"/>
                <a:gd name="connsiteX33" fmla="*/ 48070 w 288089"/>
                <a:gd name="connsiteY33" fmla="*/ 182920 h 365301"/>
                <a:gd name="connsiteX34" fmla="*/ 60683 w 288089"/>
                <a:gd name="connsiteY34" fmla="*/ 170307 h 365301"/>
                <a:gd name="connsiteX35" fmla="*/ 60683 w 288089"/>
                <a:gd name="connsiteY35" fmla="*/ 136123 h 365301"/>
                <a:gd name="connsiteX36" fmla="*/ 152171 w 288089"/>
                <a:gd name="connsiteY36" fmla="*/ 175019 h 365301"/>
                <a:gd name="connsiteX37" fmla="*/ 167025 w 288089"/>
                <a:gd name="connsiteY37" fmla="*/ 165144 h 365301"/>
                <a:gd name="connsiteX38" fmla="*/ 157150 w 288089"/>
                <a:gd name="connsiteY38" fmla="*/ 150289 h 365301"/>
                <a:gd name="connsiteX39" fmla="*/ 59526 w 288089"/>
                <a:gd name="connsiteY39" fmla="*/ 97749 h 365301"/>
                <a:gd name="connsiteX40" fmla="*/ 45524 w 288089"/>
                <a:gd name="connsiteY40" fmla="*/ 90494 h 365301"/>
                <a:gd name="connsiteX41" fmla="*/ 35458 w 288089"/>
                <a:gd name="connsiteY41" fmla="*/ 103035 h 365301"/>
                <a:gd name="connsiteX42" fmla="*/ 35458 w 288089"/>
                <a:gd name="connsiteY42" fmla="*/ 157830 h 365301"/>
                <a:gd name="connsiteX43" fmla="*/ 25228 w 288089"/>
                <a:gd name="connsiteY43" fmla="*/ 160142 h 365301"/>
                <a:gd name="connsiteX44" fmla="*/ 25228 w 288089"/>
                <a:gd name="connsiteY44" fmla="*/ 105793 h 365301"/>
                <a:gd name="connsiteX45" fmla="*/ 105793 w 288089"/>
                <a:gd name="connsiteY45" fmla="*/ 25228 h 365301"/>
                <a:gd name="connsiteX46" fmla="*/ 182299 w 288089"/>
                <a:gd name="connsiteY46" fmla="*/ 25228 h 365301"/>
                <a:gd name="connsiteX47" fmla="*/ 262864 w 288089"/>
                <a:gd name="connsiteY47" fmla="*/ 105793 h 365301"/>
                <a:gd name="connsiteX48" fmla="*/ 262864 w 288089"/>
                <a:gd name="connsiteY48" fmla="*/ 160155 h 365301"/>
                <a:gd name="connsiteX49" fmla="*/ 249329 w 288089"/>
                <a:gd name="connsiteY49" fmla="*/ 157692 h 365301"/>
                <a:gd name="connsiteX50" fmla="*/ 240012 w 288089"/>
                <a:gd name="connsiteY50" fmla="*/ 157692 h 365301"/>
                <a:gd name="connsiteX51" fmla="*/ 212990 w 288089"/>
                <a:gd name="connsiteY51" fmla="*/ 157004 h 365301"/>
                <a:gd name="connsiteX52" fmla="*/ 199717 w 288089"/>
                <a:gd name="connsiteY52" fmla="*/ 168922 h 365301"/>
                <a:gd name="connsiteX53" fmla="*/ 211636 w 288089"/>
                <a:gd name="connsiteY53" fmla="*/ 182195 h 365301"/>
                <a:gd name="connsiteX54" fmla="*/ 240012 w 288089"/>
                <a:gd name="connsiteY54" fmla="*/ 182920 h 365301"/>
                <a:gd name="connsiteX55" fmla="*/ 249329 w 288089"/>
                <a:gd name="connsiteY55" fmla="*/ 182920 h 365301"/>
                <a:gd name="connsiteX56" fmla="*/ 258893 w 288089"/>
                <a:gd name="connsiteY56" fmla="*/ 186860 h 365301"/>
                <a:gd name="connsiteX57" fmla="*/ 262869 w 288089"/>
                <a:gd name="connsiteY57" fmla="*/ 196599 h 365301"/>
                <a:gd name="connsiteX58" fmla="*/ 248653 w 288089"/>
                <a:gd name="connsiteY58" fmla="*/ 209961 h 36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089" h="365301">
                  <a:moveTo>
                    <a:pt x="288083" y="196434"/>
                  </a:moveTo>
                  <a:lnTo>
                    <a:pt x="288087" y="196434"/>
                  </a:lnTo>
                  <a:lnTo>
                    <a:pt x="288087" y="105791"/>
                  </a:lnTo>
                  <a:cubicBezTo>
                    <a:pt x="288087" y="47458"/>
                    <a:pt x="240629" y="0"/>
                    <a:pt x="182296" y="0"/>
                  </a:cubicBezTo>
                  <a:lnTo>
                    <a:pt x="105791" y="0"/>
                  </a:lnTo>
                  <a:cubicBezTo>
                    <a:pt x="47458" y="0"/>
                    <a:pt x="0" y="47458"/>
                    <a:pt x="0" y="105791"/>
                  </a:cubicBezTo>
                  <a:lnTo>
                    <a:pt x="0" y="196434"/>
                  </a:lnTo>
                  <a:lnTo>
                    <a:pt x="7" y="196434"/>
                  </a:lnTo>
                  <a:lnTo>
                    <a:pt x="7" y="196438"/>
                  </a:lnTo>
                  <a:cubicBezTo>
                    <a:pt x="7" y="206777"/>
                    <a:pt x="4024" y="216503"/>
                    <a:pt x="11335" y="223837"/>
                  </a:cubicBezTo>
                  <a:cubicBezTo>
                    <a:pt x="17874" y="230377"/>
                    <a:pt x="26340" y="234291"/>
                    <a:pt x="35457" y="235049"/>
                  </a:cubicBezTo>
                  <a:lnTo>
                    <a:pt x="35457" y="255281"/>
                  </a:lnTo>
                  <a:cubicBezTo>
                    <a:pt x="35457" y="315757"/>
                    <a:pt x="84009" y="365113"/>
                    <a:pt x="143689" y="365301"/>
                  </a:cubicBezTo>
                  <a:lnTo>
                    <a:pt x="144041" y="365301"/>
                  </a:lnTo>
                  <a:cubicBezTo>
                    <a:pt x="173046" y="365301"/>
                    <a:pt x="200302" y="354012"/>
                    <a:pt x="220822" y="333491"/>
                  </a:cubicBezTo>
                  <a:cubicBezTo>
                    <a:pt x="241329" y="313004"/>
                    <a:pt x="252622" y="285736"/>
                    <a:pt x="252622" y="256709"/>
                  </a:cubicBezTo>
                  <a:lnTo>
                    <a:pt x="252622" y="234989"/>
                  </a:lnTo>
                  <a:cubicBezTo>
                    <a:pt x="272265" y="233028"/>
                    <a:pt x="287835" y="216701"/>
                    <a:pt x="288088" y="196902"/>
                  </a:cubicBezTo>
                  <a:cubicBezTo>
                    <a:pt x="288092" y="196746"/>
                    <a:pt x="288083" y="196591"/>
                    <a:pt x="288083" y="196434"/>
                  </a:cubicBezTo>
                  <a:close/>
                  <a:moveTo>
                    <a:pt x="248653" y="209961"/>
                  </a:moveTo>
                  <a:lnTo>
                    <a:pt x="240009" y="209961"/>
                  </a:lnTo>
                  <a:cubicBezTo>
                    <a:pt x="233043" y="209961"/>
                    <a:pt x="227395" y="215608"/>
                    <a:pt x="227395" y="222574"/>
                  </a:cubicBezTo>
                  <a:lnTo>
                    <a:pt x="227395" y="256714"/>
                  </a:lnTo>
                  <a:cubicBezTo>
                    <a:pt x="227395" y="278997"/>
                    <a:pt x="218729" y="299928"/>
                    <a:pt x="202988" y="315654"/>
                  </a:cubicBezTo>
                  <a:cubicBezTo>
                    <a:pt x="187230" y="331412"/>
                    <a:pt x="166306" y="340080"/>
                    <a:pt x="144039" y="340080"/>
                  </a:cubicBezTo>
                  <a:cubicBezTo>
                    <a:pt x="143950" y="340080"/>
                    <a:pt x="143858" y="340080"/>
                    <a:pt x="143768" y="340080"/>
                  </a:cubicBezTo>
                  <a:cubicBezTo>
                    <a:pt x="97954" y="339935"/>
                    <a:pt x="60683" y="301896"/>
                    <a:pt x="60683" y="255286"/>
                  </a:cubicBezTo>
                  <a:lnTo>
                    <a:pt x="60683" y="222576"/>
                  </a:lnTo>
                  <a:cubicBezTo>
                    <a:pt x="60683" y="215610"/>
                    <a:pt x="55036" y="209962"/>
                    <a:pt x="48070" y="209962"/>
                  </a:cubicBezTo>
                  <a:lnTo>
                    <a:pt x="38736" y="209962"/>
                  </a:lnTo>
                  <a:cubicBezTo>
                    <a:pt x="35122" y="209962"/>
                    <a:pt x="31725" y="208556"/>
                    <a:pt x="29187" y="206019"/>
                  </a:cubicBezTo>
                  <a:cubicBezTo>
                    <a:pt x="26636" y="203459"/>
                    <a:pt x="25231" y="200059"/>
                    <a:pt x="25231" y="196441"/>
                  </a:cubicBezTo>
                  <a:cubicBezTo>
                    <a:pt x="25231" y="188986"/>
                    <a:pt x="31289" y="182920"/>
                    <a:pt x="38736" y="182920"/>
                  </a:cubicBezTo>
                  <a:lnTo>
                    <a:pt x="48070" y="182920"/>
                  </a:lnTo>
                  <a:cubicBezTo>
                    <a:pt x="55036" y="182920"/>
                    <a:pt x="60683" y="177272"/>
                    <a:pt x="60683" y="170307"/>
                  </a:cubicBezTo>
                  <a:lnTo>
                    <a:pt x="60683" y="136123"/>
                  </a:lnTo>
                  <a:cubicBezTo>
                    <a:pt x="83101" y="154222"/>
                    <a:pt x="113882" y="167310"/>
                    <a:pt x="152171" y="175019"/>
                  </a:cubicBezTo>
                  <a:cubicBezTo>
                    <a:pt x="159002" y="176391"/>
                    <a:pt x="165650" y="171971"/>
                    <a:pt x="167025" y="165144"/>
                  </a:cubicBezTo>
                  <a:cubicBezTo>
                    <a:pt x="168399" y="158314"/>
                    <a:pt x="163978" y="151664"/>
                    <a:pt x="157150" y="150289"/>
                  </a:cubicBezTo>
                  <a:cubicBezTo>
                    <a:pt x="80026" y="134761"/>
                    <a:pt x="60525" y="99653"/>
                    <a:pt x="59526" y="97749"/>
                  </a:cubicBezTo>
                  <a:cubicBezTo>
                    <a:pt x="57188" y="92256"/>
                    <a:pt x="51386" y="89315"/>
                    <a:pt x="45524" y="90494"/>
                  </a:cubicBezTo>
                  <a:cubicBezTo>
                    <a:pt x="39627" y="91673"/>
                    <a:pt x="35458" y="97022"/>
                    <a:pt x="35458" y="103035"/>
                  </a:cubicBezTo>
                  <a:lnTo>
                    <a:pt x="35458" y="157830"/>
                  </a:lnTo>
                  <a:cubicBezTo>
                    <a:pt x="31886" y="158131"/>
                    <a:pt x="28459" y="158935"/>
                    <a:pt x="25228" y="160142"/>
                  </a:cubicBezTo>
                  <a:lnTo>
                    <a:pt x="25228" y="105793"/>
                  </a:lnTo>
                  <a:cubicBezTo>
                    <a:pt x="25228" y="61369"/>
                    <a:pt x="61369" y="25228"/>
                    <a:pt x="105793" y="25228"/>
                  </a:cubicBezTo>
                  <a:lnTo>
                    <a:pt x="182299" y="25228"/>
                  </a:lnTo>
                  <a:cubicBezTo>
                    <a:pt x="226723" y="25228"/>
                    <a:pt x="262864" y="61369"/>
                    <a:pt x="262864" y="105793"/>
                  </a:cubicBezTo>
                  <a:lnTo>
                    <a:pt x="262864" y="160155"/>
                  </a:lnTo>
                  <a:cubicBezTo>
                    <a:pt x="258584" y="158563"/>
                    <a:pt x="254026" y="157692"/>
                    <a:pt x="249329" y="157692"/>
                  </a:cubicBezTo>
                  <a:lnTo>
                    <a:pt x="240012" y="157692"/>
                  </a:lnTo>
                  <a:cubicBezTo>
                    <a:pt x="230584" y="157692"/>
                    <a:pt x="221491" y="157460"/>
                    <a:pt x="212990" y="157004"/>
                  </a:cubicBezTo>
                  <a:cubicBezTo>
                    <a:pt x="206024" y="156636"/>
                    <a:pt x="200092" y="161968"/>
                    <a:pt x="199717" y="168922"/>
                  </a:cubicBezTo>
                  <a:cubicBezTo>
                    <a:pt x="199344" y="175878"/>
                    <a:pt x="204680" y="181820"/>
                    <a:pt x="211636" y="182195"/>
                  </a:cubicBezTo>
                  <a:cubicBezTo>
                    <a:pt x="220586" y="182676"/>
                    <a:pt x="230133" y="182920"/>
                    <a:pt x="240012" y="182920"/>
                  </a:cubicBezTo>
                  <a:lnTo>
                    <a:pt x="249329" y="182920"/>
                  </a:lnTo>
                  <a:cubicBezTo>
                    <a:pt x="252945" y="182920"/>
                    <a:pt x="256354" y="184331"/>
                    <a:pt x="258893" y="186860"/>
                  </a:cubicBezTo>
                  <a:cubicBezTo>
                    <a:pt x="261498" y="189475"/>
                    <a:pt x="262911" y="192940"/>
                    <a:pt x="262869" y="196599"/>
                  </a:cubicBezTo>
                  <a:cubicBezTo>
                    <a:pt x="262771" y="203965"/>
                    <a:pt x="256396" y="209961"/>
                    <a:pt x="248653" y="209961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B81E63D3-5E04-6E22-F45D-9143F4AD3DCA}"/>
                </a:ext>
              </a:extLst>
            </p:cNvPr>
            <p:cNvSpPr/>
            <p:nvPr/>
          </p:nvSpPr>
          <p:spPr>
            <a:xfrm>
              <a:off x="5231490" y="3460021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06FC1DB8-E375-8111-7B18-487091ADCDC0}"/>
                </a:ext>
              </a:extLst>
            </p:cNvPr>
            <p:cNvSpPr/>
            <p:nvPr/>
          </p:nvSpPr>
          <p:spPr>
            <a:xfrm>
              <a:off x="5276112" y="3460021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9AFC2E60-7F9A-66C3-9714-4F74B057A035}"/>
                </a:ext>
              </a:extLst>
            </p:cNvPr>
            <p:cNvSpPr/>
            <p:nvPr/>
          </p:nvSpPr>
          <p:spPr>
            <a:xfrm>
              <a:off x="5226445" y="3531077"/>
              <a:ext cx="79941" cy="36533"/>
            </a:xfrm>
            <a:custGeom>
              <a:avLst/>
              <a:gdLst>
                <a:gd name="connsiteX0" fmla="*/ 58409 w 79941"/>
                <a:gd name="connsiteY0" fmla="*/ 3695 h 36533"/>
                <a:gd name="connsiteX1" fmla="*/ 21531 w 79941"/>
                <a:gd name="connsiteY1" fmla="*/ 3695 h 36533"/>
                <a:gd name="connsiteX2" fmla="*/ 3694 w 79941"/>
                <a:gd name="connsiteY2" fmla="*/ 3695 h 36533"/>
                <a:gd name="connsiteX3" fmla="*/ 3694 w 79941"/>
                <a:gd name="connsiteY3" fmla="*/ 21532 h 36533"/>
                <a:gd name="connsiteX4" fmla="*/ 39972 w 79941"/>
                <a:gd name="connsiteY4" fmla="*/ 36533 h 36533"/>
                <a:gd name="connsiteX5" fmla="*/ 76247 w 79941"/>
                <a:gd name="connsiteY5" fmla="*/ 21532 h 36533"/>
                <a:gd name="connsiteX6" fmla="*/ 76247 w 79941"/>
                <a:gd name="connsiteY6" fmla="*/ 3695 h 36533"/>
                <a:gd name="connsiteX7" fmla="*/ 58409 w 79941"/>
                <a:gd name="connsiteY7" fmla="*/ 3695 h 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41" h="36533">
                  <a:moveTo>
                    <a:pt x="58409" y="3695"/>
                  </a:moveTo>
                  <a:cubicBezTo>
                    <a:pt x="48242" y="13861"/>
                    <a:pt x="31699" y="13861"/>
                    <a:pt x="21531" y="3695"/>
                  </a:cubicBezTo>
                  <a:cubicBezTo>
                    <a:pt x="16605" y="-1233"/>
                    <a:pt x="8619" y="-1231"/>
                    <a:pt x="3694" y="3695"/>
                  </a:cubicBezTo>
                  <a:cubicBezTo>
                    <a:pt x="-1231" y="8621"/>
                    <a:pt x="-1231" y="16608"/>
                    <a:pt x="3694" y="21532"/>
                  </a:cubicBezTo>
                  <a:cubicBezTo>
                    <a:pt x="13696" y="31533"/>
                    <a:pt x="26834" y="36533"/>
                    <a:pt x="39972" y="36533"/>
                  </a:cubicBezTo>
                  <a:cubicBezTo>
                    <a:pt x="53110" y="36533"/>
                    <a:pt x="66246" y="31532"/>
                    <a:pt x="76247" y="21532"/>
                  </a:cubicBezTo>
                  <a:cubicBezTo>
                    <a:pt x="81173" y="16606"/>
                    <a:pt x="81173" y="8621"/>
                    <a:pt x="76247" y="3695"/>
                  </a:cubicBezTo>
                  <a:cubicBezTo>
                    <a:pt x="71321" y="-1231"/>
                    <a:pt x="63335" y="-1231"/>
                    <a:pt x="58409" y="369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1BC9C767-8F34-8631-2EF1-3B69B11DCF5F}"/>
                </a:ext>
              </a:extLst>
            </p:cNvPr>
            <p:cNvSpPr/>
            <p:nvPr/>
          </p:nvSpPr>
          <p:spPr>
            <a:xfrm>
              <a:off x="4616322" y="3031722"/>
              <a:ext cx="197250" cy="203437"/>
            </a:xfrm>
            <a:custGeom>
              <a:avLst/>
              <a:gdLst>
                <a:gd name="connsiteX0" fmla="*/ 19174 w 197250"/>
                <a:gd name="connsiteY0" fmla="*/ 182059 h 203437"/>
                <a:gd name="connsiteX1" fmla="*/ 36030 w 197250"/>
                <a:gd name="connsiteY1" fmla="*/ 201888 h 203437"/>
                <a:gd name="connsiteX2" fmla="*/ 44881 w 197250"/>
                <a:gd name="connsiteY2" fmla="*/ 203437 h 203437"/>
                <a:gd name="connsiteX3" fmla="*/ 61640 w 197250"/>
                <a:gd name="connsiteY3" fmla="*/ 197218 h 203437"/>
                <a:gd name="connsiteX4" fmla="*/ 141263 w 197250"/>
                <a:gd name="connsiteY4" fmla="*/ 129622 h 203437"/>
                <a:gd name="connsiteX5" fmla="*/ 150008 w 197250"/>
                <a:gd name="connsiteY5" fmla="*/ 105083 h 203437"/>
                <a:gd name="connsiteX6" fmla="*/ 136366 w 197250"/>
                <a:gd name="connsiteY6" fmla="*/ 86644 h 203437"/>
                <a:gd name="connsiteX7" fmla="*/ 167702 w 197250"/>
                <a:gd name="connsiteY7" fmla="*/ 74838 h 203437"/>
                <a:gd name="connsiteX8" fmla="*/ 197178 w 197250"/>
                <a:gd name="connsiteY8" fmla="*/ 35996 h 203437"/>
                <a:gd name="connsiteX9" fmla="*/ 197126 w 197250"/>
                <a:gd name="connsiteY9" fmla="*/ 35097 h 203437"/>
                <a:gd name="connsiteX10" fmla="*/ 182327 w 197250"/>
                <a:gd name="connsiteY10" fmla="*/ 7561 h 203437"/>
                <a:gd name="connsiteX11" fmla="*/ 151564 w 197250"/>
                <a:gd name="connsiteY11" fmla="*/ 891 h 203437"/>
                <a:gd name="connsiteX12" fmla="*/ 114977 w 197250"/>
                <a:gd name="connsiteY12" fmla="*/ 12859 h 203437"/>
                <a:gd name="connsiteX13" fmla="*/ 108514 w 197250"/>
                <a:gd name="connsiteY13" fmla="*/ 29485 h 203437"/>
                <a:gd name="connsiteX14" fmla="*/ 125140 w 197250"/>
                <a:gd name="connsiteY14" fmla="*/ 35948 h 203437"/>
                <a:gd name="connsiteX15" fmla="*/ 157019 w 197250"/>
                <a:gd name="connsiteY15" fmla="*/ 25519 h 203437"/>
                <a:gd name="connsiteX16" fmla="*/ 167142 w 197250"/>
                <a:gd name="connsiteY16" fmla="*/ 27704 h 203437"/>
                <a:gd name="connsiteX17" fmla="*/ 171947 w 197250"/>
                <a:gd name="connsiteY17" fmla="*/ 36607 h 203437"/>
                <a:gd name="connsiteX18" fmla="*/ 171999 w 197250"/>
                <a:gd name="connsiteY18" fmla="*/ 37505 h 203437"/>
                <a:gd name="connsiteX19" fmla="*/ 162184 w 197250"/>
                <a:gd name="connsiteY19" fmla="*/ 50219 h 203437"/>
                <a:gd name="connsiteX20" fmla="*/ 100934 w 197250"/>
                <a:gd name="connsiteY20" fmla="*/ 80321 h 203437"/>
                <a:gd name="connsiteX21" fmla="*/ 96574 w 197250"/>
                <a:gd name="connsiteY21" fmla="*/ 92221 h 203437"/>
                <a:gd name="connsiteX22" fmla="*/ 104754 w 197250"/>
                <a:gd name="connsiteY22" fmla="*/ 101903 h 203437"/>
                <a:gd name="connsiteX23" fmla="*/ 124689 w 197250"/>
                <a:gd name="connsiteY23" fmla="*/ 109018 h 203437"/>
                <a:gd name="connsiteX24" fmla="*/ 125197 w 197250"/>
                <a:gd name="connsiteY24" fmla="*/ 109624 h 203437"/>
                <a:gd name="connsiteX25" fmla="*/ 124931 w 197250"/>
                <a:gd name="connsiteY25" fmla="*/ 110394 h 203437"/>
                <a:gd name="connsiteX26" fmla="*/ 45322 w 197250"/>
                <a:gd name="connsiteY26" fmla="*/ 177981 h 203437"/>
                <a:gd name="connsiteX27" fmla="*/ 44517 w 197250"/>
                <a:gd name="connsiteY27" fmla="*/ 178127 h 203437"/>
                <a:gd name="connsiteX28" fmla="*/ 43992 w 197250"/>
                <a:gd name="connsiteY28" fmla="*/ 177515 h 203437"/>
                <a:gd name="connsiteX29" fmla="*/ 25254 w 197250"/>
                <a:gd name="connsiteY29" fmla="*/ 74759 h 203437"/>
                <a:gd name="connsiteX30" fmla="*/ 25519 w 197250"/>
                <a:gd name="connsiteY30" fmla="*/ 74016 h 203437"/>
                <a:gd name="connsiteX31" fmla="*/ 26317 w 197250"/>
                <a:gd name="connsiteY31" fmla="*/ 73865 h 203437"/>
                <a:gd name="connsiteX32" fmla="*/ 51980 w 197250"/>
                <a:gd name="connsiteY32" fmla="*/ 83030 h 203437"/>
                <a:gd name="connsiteX33" fmla="*/ 65703 w 197250"/>
                <a:gd name="connsiteY33" fmla="*/ 79470 h 203437"/>
                <a:gd name="connsiteX34" fmla="*/ 79948 w 197250"/>
                <a:gd name="connsiteY34" fmla="*/ 65118 h 203437"/>
                <a:gd name="connsiteX35" fmla="*/ 80948 w 197250"/>
                <a:gd name="connsiteY35" fmla="*/ 47308 h 203437"/>
                <a:gd name="connsiteX36" fmla="*/ 63139 w 197250"/>
                <a:gd name="connsiteY36" fmla="*/ 46307 h 203437"/>
                <a:gd name="connsiteX37" fmla="*/ 52597 w 197250"/>
                <a:gd name="connsiteY37" fmla="*/ 56463 h 203437"/>
                <a:gd name="connsiteX38" fmla="*/ 34788 w 197250"/>
                <a:gd name="connsiteY38" fmla="*/ 50103 h 203437"/>
                <a:gd name="connsiteX39" fmla="*/ 9166 w 197250"/>
                <a:gd name="connsiteY39" fmla="*/ 54809 h 203437"/>
                <a:gd name="connsiteX40" fmla="*/ 441 w 197250"/>
                <a:gd name="connsiteY40" fmla="*/ 79300 h 2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7250" h="203437">
                  <a:moveTo>
                    <a:pt x="19174" y="182059"/>
                  </a:moveTo>
                  <a:cubicBezTo>
                    <a:pt x="20873" y="191314"/>
                    <a:pt x="27173" y="198727"/>
                    <a:pt x="36030" y="201888"/>
                  </a:cubicBezTo>
                  <a:cubicBezTo>
                    <a:pt x="38940" y="202928"/>
                    <a:pt x="41927" y="203437"/>
                    <a:pt x="44881" y="203437"/>
                  </a:cubicBezTo>
                  <a:cubicBezTo>
                    <a:pt x="50919" y="203437"/>
                    <a:pt x="56820" y="201307"/>
                    <a:pt x="61640" y="197218"/>
                  </a:cubicBezTo>
                  <a:lnTo>
                    <a:pt x="141263" y="129622"/>
                  </a:lnTo>
                  <a:cubicBezTo>
                    <a:pt x="148436" y="123522"/>
                    <a:pt x="151705" y="114348"/>
                    <a:pt x="150008" y="105083"/>
                  </a:cubicBezTo>
                  <a:cubicBezTo>
                    <a:pt x="148525" y="96987"/>
                    <a:pt x="143520" y="90302"/>
                    <a:pt x="136366" y="86644"/>
                  </a:cubicBezTo>
                  <a:cubicBezTo>
                    <a:pt x="146197" y="81290"/>
                    <a:pt x="156774" y="77290"/>
                    <a:pt x="167702" y="74838"/>
                  </a:cubicBezTo>
                  <a:cubicBezTo>
                    <a:pt x="185917" y="70758"/>
                    <a:pt x="198313" y="54405"/>
                    <a:pt x="197178" y="35996"/>
                  </a:cubicBezTo>
                  <a:lnTo>
                    <a:pt x="197126" y="35097"/>
                  </a:lnTo>
                  <a:cubicBezTo>
                    <a:pt x="196452" y="24180"/>
                    <a:pt x="191058" y="14145"/>
                    <a:pt x="182327" y="7561"/>
                  </a:cubicBezTo>
                  <a:cubicBezTo>
                    <a:pt x="173548" y="945"/>
                    <a:pt x="162344" y="-1487"/>
                    <a:pt x="151564" y="891"/>
                  </a:cubicBezTo>
                  <a:cubicBezTo>
                    <a:pt x="138978" y="3688"/>
                    <a:pt x="126667" y="7714"/>
                    <a:pt x="114977" y="12859"/>
                  </a:cubicBezTo>
                  <a:cubicBezTo>
                    <a:pt x="108602" y="15666"/>
                    <a:pt x="105707" y="23109"/>
                    <a:pt x="108514" y="29485"/>
                  </a:cubicBezTo>
                  <a:cubicBezTo>
                    <a:pt x="111319" y="35860"/>
                    <a:pt x="118764" y="38750"/>
                    <a:pt x="125140" y="35948"/>
                  </a:cubicBezTo>
                  <a:cubicBezTo>
                    <a:pt x="135325" y="31464"/>
                    <a:pt x="146056" y="27956"/>
                    <a:pt x="157019" y="25519"/>
                  </a:cubicBezTo>
                  <a:cubicBezTo>
                    <a:pt x="160617" y="24722"/>
                    <a:pt x="164217" y="25499"/>
                    <a:pt x="167142" y="27704"/>
                  </a:cubicBezTo>
                  <a:cubicBezTo>
                    <a:pt x="170019" y="29873"/>
                    <a:pt x="171728" y="33050"/>
                    <a:pt x="171947" y="36607"/>
                  </a:cubicBezTo>
                  <a:lnTo>
                    <a:pt x="171999" y="37505"/>
                  </a:lnTo>
                  <a:cubicBezTo>
                    <a:pt x="172369" y="43516"/>
                    <a:pt x="168243" y="48862"/>
                    <a:pt x="162184" y="50219"/>
                  </a:cubicBezTo>
                  <a:cubicBezTo>
                    <a:pt x="139771" y="55248"/>
                    <a:pt x="118591" y="65656"/>
                    <a:pt x="100934" y="80321"/>
                  </a:cubicBezTo>
                  <a:cubicBezTo>
                    <a:pt x="97448" y="83217"/>
                    <a:pt x="95783" y="87759"/>
                    <a:pt x="96574" y="92221"/>
                  </a:cubicBezTo>
                  <a:cubicBezTo>
                    <a:pt x="97362" y="96683"/>
                    <a:pt x="100485" y="100379"/>
                    <a:pt x="104754" y="101903"/>
                  </a:cubicBezTo>
                  <a:lnTo>
                    <a:pt x="124689" y="109018"/>
                  </a:lnTo>
                  <a:cubicBezTo>
                    <a:pt x="124869" y="109082"/>
                    <a:pt x="125115" y="109170"/>
                    <a:pt x="125197" y="109624"/>
                  </a:cubicBezTo>
                  <a:cubicBezTo>
                    <a:pt x="125283" y="110093"/>
                    <a:pt x="125066" y="110278"/>
                    <a:pt x="124931" y="110394"/>
                  </a:cubicBezTo>
                  <a:lnTo>
                    <a:pt x="45322" y="177981"/>
                  </a:lnTo>
                  <a:cubicBezTo>
                    <a:pt x="45177" y="178102"/>
                    <a:pt x="44961" y="178287"/>
                    <a:pt x="44517" y="178127"/>
                  </a:cubicBezTo>
                  <a:cubicBezTo>
                    <a:pt x="44076" y="177969"/>
                    <a:pt x="44025" y="177700"/>
                    <a:pt x="43992" y="177515"/>
                  </a:cubicBezTo>
                  <a:lnTo>
                    <a:pt x="25254" y="74759"/>
                  </a:lnTo>
                  <a:cubicBezTo>
                    <a:pt x="25218" y="74571"/>
                    <a:pt x="25171" y="74312"/>
                    <a:pt x="25519" y="74016"/>
                  </a:cubicBezTo>
                  <a:cubicBezTo>
                    <a:pt x="25878" y="73708"/>
                    <a:pt x="26150" y="73806"/>
                    <a:pt x="26317" y="73865"/>
                  </a:cubicBezTo>
                  <a:lnTo>
                    <a:pt x="51980" y="83030"/>
                  </a:lnTo>
                  <a:cubicBezTo>
                    <a:pt x="56849" y="84772"/>
                    <a:pt x="62293" y="83360"/>
                    <a:pt x="65703" y="79470"/>
                  </a:cubicBezTo>
                  <a:cubicBezTo>
                    <a:pt x="70078" y="74485"/>
                    <a:pt x="74869" y="69657"/>
                    <a:pt x="79948" y="65118"/>
                  </a:cubicBezTo>
                  <a:cubicBezTo>
                    <a:pt x="85141" y="60476"/>
                    <a:pt x="85590" y="52503"/>
                    <a:pt x="80948" y="47308"/>
                  </a:cubicBezTo>
                  <a:cubicBezTo>
                    <a:pt x="76307" y="42113"/>
                    <a:pt x="68334" y="41667"/>
                    <a:pt x="63139" y="46307"/>
                  </a:cubicBezTo>
                  <a:cubicBezTo>
                    <a:pt x="59488" y="49570"/>
                    <a:pt x="55961" y="52967"/>
                    <a:pt x="52597" y="56463"/>
                  </a:cubicBezTo>
                  <a:lnTo>
                    <a:pt x="34788" y="50103"/>
                  </a:lnTo>
                  <a:cubicBezTo>
                    <a:pt x="25911" y="46945"/>
                    <a:pt x="16334" y="48702"/>
                    <a:pt x="9166" y="54809"/>
                  </a:cubicBezTo>
                  <a:cubicBezTo>
                    <a:pt x="2005" y="60905"/>
                    <a:pt x="-1256" y="70067"/>
                    <a:pt x="441" y="79300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DBD71F23-B32C-5F66-9C50-BC3B58B580FF}"/>
                </a:ext>
              </a:extLst>
            </p:cNvPr>
            <p:cNvSpPr/>
            <p:nvPr/>
          </p:nvSpPr>
          <p:spPr>
            <a:xfrm>
              <a:off x="5170811" y="3031723"/>
              <a:ext cx="197257" cy="203437"/>
            </a:xfrm>
            <a:custGeom>
              <a:avLst/>
              <a:gdLst>
                <a:gd name="connsiteX0" fmla="*/ 29552 w 197257"/>
                <a:gd name="connsiteY0" fmla="*/ 74840 h 203437"/>
                <a:gd name="connsiteX1" fmla="*/ 60885 w 197257"/>
                <a:gd name="connsiteY1" fmla="*/ 86646 h 203437"/>
                <a:gd name="connsiteX2" fmla="*/ 47244 w 197257"/>
                <a:gd name="connsiteY2" fmla="*/ 105100 h 203437"/>
                <a:gd name="connsiteX3" fmla="*/ 56003 w 197257"/>
                <a:gd name="connsiteY3" fmla="*/ 129627 h 203437"/>
                <a:gd name="connsiteX4" fmla="*/ 135619 w 197257"/>
                <a:gd name="connsiteY4" fmla="*/ 197227 h 203437"/>
                <a:gd name="connsiteX5" fmla="*/ 152366 w 197257"/>
                <a:gd name="connsiteY5" fmla="*/ 203438 h 203437"/>
                <a:gd name="connsiteX6" fmla="*/ 161232 w 197257"/>
                <a:gd name="connsiteY6" fmla="*/ 201884 h 203437"/>
                <a:gd name="connsiteX7" fmla="*/ 178073 w 197257"/>
                <a:gd name="connsiteY7" fmla="*/ 182047 h 203437"/>
                <a:gd name="connsiteX8" fmla="*/ 196821 w 197257"/>
                <a:gd name="connsiteY8" fmla="*/ 79311 h 203437"/>
                <a:gd name="connsiteX9" fmla="*/ 188063 w 197257"/>
                <a:gd name="connsiteY9" fmla="*/ 54789 h 203437"/>
                <a:gd name="connsiteX10" fmla="*/ 162460 w 197257"/>
                <a:gd name="connsiteY10" fmla="*/ 50117 h 203437"/>
                <a:gd name="connsiteX11" fmla="*/ 144658 w 197257"/>
                <a:gd name="connsiteY11" fmla="*/ 56476 h 203437"/>
                <a:gd name="connsiteX12" fmla="*/ 45673 w 197257"/>
                <a:gd name="connsiteY12" fmla="*/ 894 h 203437"/>
                <a:gd name="connsiteX13" fmla="*/ 14946 w 197257"/>
                <a:gd name="connsiteY13" fmla="*/ 7550 h 203437"/>
                <a:gd name="connsiteX14" fmla="*/ 125 w 197257"/>
                <a:gd name="connsiteY14" fmla="*/ 35102 h 203437"/>
                <a:gd name="connsiteX15" fmla="*/ 72 w 197257"/>
                <a:gd name="connsiteY15" fmla="*/ 35952 h 203437"/>
                <a:gd name="connsiteX16" fmla="*/ 29552 w 197257"/>
                <a:gd name="connsiteY16" fmla="*/ 74840 h 203437"/>
                <a:gd name="connsiteX17" fmla="*/ 25252 w 197257"/>
                <a:gd name="connsiteY17" fmla="*/ 37505 h 203437"/>
                <a:gd name="connsiteX18" fmla="*/ 25304 w 197257"/>
                <a:gd name="connsiteY18" fmla="*/ 36656 h 203437"/>
                <a:gd name="connsiteX19" fmla="*/ 30122 w 197257"/>
                <a:gd name="connsiteY19" fmla="*/ 27699 h 203437"/>
                <a:gd name="connsiteX20" fmla="*/ 40218 w 197257"/>
                <a:gd name="connsiteY20" fmla="*/ 25520 h 203437"/>
                <a:gd name="connsiteX21" fmla="*/ 131567 w 197257"/>
                <a:gd name="connsiteY21" fmla="*/ 79497 h 203437"/>
                <a:gd name="connsiteX22" fmla="*/ 145275 w 197257"/>
                <a:gd name="connsiteY22" fmla="*/ 83039 h 203437"/>
                <a:gd name="connsiteX23" fmla="*/ 170944 w 197257"/>
                <a:gd name="connsiteY23" fmla="*/ 73872 h 203437"/>
                <a:gd name="connsiteX24" fmla="*/ 171733 w 197257"/>
                <a:gd name="connsiteY24" fmla="*/ 74013 h 203437"/>
                <a:gd name="connsiteX25" fmla="*/ 172005 w 197257"/>
                <a:gd name="connsiteY25" fmla="*/ 74782 h 203437"/>
                <a:gd name="connsiteX26" fmla="*/ 153257 w 197257"/>
                <a:gd name="connsiteY26" fmla="*/ 177519 h 203437"/>
                <a:gd name="connsiteX27" fmla="*/ 152737 w 197257"/>
                <a:gd name="connsiteY27" fmla="*/ 178131 h 203437"/>
                <a:gd name="connsiteX28" fmla="*/ 151940 w 197257"/>
                <a:gd name="connsiteY28" fmla="*/ 177991 h 203437"/>
                <a:gd name="connsiteX29" fmla="*/ 72332 w 197257"/>
                <a:gd name="connsiteY29" fmla="*/ 110400 h 203437"/>
                <a:gd name="connsiteX30" fmla="*/ 72060 w 197257"/>
                <a:gd name="connsiteY30" fmla="*/ 109631 h 203437"/>
                <a:gd name="connsiteX31" fmla="*/ 72573 w 197257"/>
                <a:gd name="connsiteY31" fmla="*/ 109019 h 203437"/>
                <a:gd name="connsiteX32" fmla="*/ 92497 w 197257"/>
                <a:gd name="connsiteY32" fmla="*/ 101905 h 203437"/>
                <a:gd name="connsiteX33" fmla="*/ 100675 w 197257"/>
                <a:gd name="connsiteY33" fmla="*/ 92223 h 203437"/>
                <a:gd name="connsiteX34" fmla="*/ 96313 w 197257"/>
                <a:gd name="connsiteY34" fmla="*/ 80323 h 203437"/>
                <a:gd name="connsiteX35" fmla="*/ 35071 w 197257"/>
                <a:gd name="connsiteY35" fmla="*/ 50225 h 203437"/>
                <a:gd name="connsiteX36" fmla="*/ 25252 w 197257"/>
                <a:gd name="connsiteY36" fmla="*/ 37505 h 2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7257" h="203437">
                  <a:moveTo>
                    <a:pt x="29552" y="74840"/>
                  </a:moveTo>
                  <a:cubicBezTo>
                    <a:pt x="40478" y="77291"/>
                    <a:pt x="51052" y="81290"/>
                    <a:pt x="60885" y="86646"/>
                  </a:cubicBezTo>
                  <a:cubicBezTo>
                    <a:pt x="53726" y="90313"/>
                    <a:pt x="48724" y="97001"/>
                    <a:pt x="47244" y="105100"/>
                  </a:cubicBezTo>
                  <a:cubicBezTo>
                    <a:pt x="45552" y="114363"/>
                    <a:pt x="48827" y="123531"/>
                    <a:pt x="56003" y="129627"/>
                  </a:cubicBezTo>
                  <a:lnTo>
                    <a:pt x="135619" y="197227"/>
                  </a:lnTo>
                  <a:cubicBezTo>
                    <a:pt x="140435" y="201312"/>
                    <a:pt x="146330" y="203439"/>
                    <a:pt x="152366" y="203438"/>
                  </a:cubicBezTo>
                  <a:cubicBezTo>
                    <a:pt x="155324" y="203438"/>
                    <a:pt x="158319" y="202927"/>
                    <a:pt x="161232" y="201884"/>
                  </a:cubicBezTo>
                  <a:cubicBezTo>
                    <a:pt x="170090" y="198715"/>
                    <a:pt x="176385" y="191301"/>
                    <a:pt x="178073" y="182047"/>
                  </a:cubicBezTo>
                  <a:lnTo>
                    <a:pt x="196821" y="79311"/>
                  </a:lnTo>
                  <a:cubicBezTo>
                    <a:pt x="198510" y="70049"/>
                    <a:pt x="195237" y="60882"/>
                    <a:pt x="188063" y="54789"/>
                  </a:cubicBezTo>
                  <a:cubicBezTo>
                    <a:pt x="180893" y="48699"/>
                    <a:pt x="171321" y="46954"/>
                    <a:pt x="162460" y="50117"/>
                  </a:cubicBezTo>
                  <a:lnTo>
                    <a:pt x="144658" y="56476"/>
                  </a:lnTo>
                  <a:cubicBezTo>
                    <a:pt x="117785" y="28478"/>
                    <a:pt x="83733" y="9326"/>
                    <a:pt x="45673" y="894"/>
                  </a:cubicBezTo>
                  <a:cubicBezTo>
                    <a:pt x="34930" y="-1486"/>
                    <a:pt x="23725" y="939"/>
                    <a:pt x="14946" y="7550"/>
                  </a:cubicBezTo>
                  <a:cubicBezTo>
                    <a:pt x="6202" y="14134"/>
                    <a:pt x="801" y="24176"/>
                    <a:pt x="125" y="35102"/>
                  </a:cubicBezTo>
                  <a:lnTo>
                    <a:pt x="72" y="35952"/>
                  </a:lnTo>
                  <a:cubicBezTo>
                    <a:pt x="-1066" y="54397"/>
                    <a:pt x="11330" y="70754"/>
                    <a:pt x="29552" y="74840"/>
                  </a:cubicBezTo>
                  <a:close/>
                  <a:moveTo>
                    <a:pt x="25252" y="37505"/>
                  </a:moveTo>
                  <a:lnTo>
                    <a:pt x="25304" y="36656"/>
                  </a:lnTo>
                  <a:cubicBezTo>
                    <a:pt x="25526" y="33052"/>
                    <a:pt x="27238" y="29870"/>
                    <a:pt x="30122" y="27699"/>
                  </a:cubicBezTo>
                  <a:cubicBezTo>
                    <a:pt x="33043" y="25498"/>
                    <a:pt x="36627" y="24724"/>
                    <a:pt x="40218" y="25520"/>
                  </a:cubicBezTo>
                  <a:cubicBezTo>
                    <a:pt x="75836" y="33412"/>
                    <a:pt x="107424" y="52078"/>
                    <a:pt x="131567" y="79497"/>
                  </a:cubicBezTo>
                  <a:cubicBezTo>
                    <a:pt x="134980" y="83372"/>
                    <a:pt x="140412" y="84778"/>
                    <a:pt x="145275" y="83039"/>
                  </a:cubicBezTo>
                  <a:lnTo>
                    <a:pt x="170944" y="73872"/>
                  </a:lnTo>
                  <a:cubicBezTo>
                    <a:pt x="171129" y="73806"/>
                    <a:pt x="171383" y="73715"/>
                    <a:pt x="171733" y="74013"/>
                  </a:cubicBezTo>
                  <a:cubicBezTo>
                    <a:pt x="172089" y="74316"/>
                    <a:pt x="172039" y="74597"/>
                    <a:pt x="172005" y="74782"/>
                  </a:cubicBezTo>
                  <a:lnTo>
                    <a:pt x="153257" y="177519"/>
                  </a:lnTo>
                  <a:cubicBezTo>
                    <a:pt x="153222" y="177710"/>
                    <a:pt x="153175" y="177974"/>
                    <a:pt x="152737" y="178131"/>
                  </a:cubicBezTo>
                  <a:cubicBezTo>
                    <a:pt x="152288" y="178292"/>
                    <a:pt x="152076" y="178105"/>
                    <a:pt x="151940" y="177991"/>
                  </a:cubicBezTo>
                  <a:lnTo>
                    <a:pt x="72332" y="110400"/>
                  </a:lnTo>
                  <a:cubicBezTo>
                    <a:pt x="72191" y="110278"/>
                    <a:pt x="71976" y="110095"/>
                    <a:pt x="72060" y="109631"/>
                  </a:cubicBezTo>
                  <a:cubicBezTo>
                    <a:pt x="72144" y="109172"/>
                    <a:pt x="72403" y="109079"/>
                    <a:pt x="72573" y="109019"/>
                  </a:cubicBezTo>
                  <a:lnTo>
                    <a:pt x="92497" y="101905"/>
                  </a:lnTo>
                  <a:cubicBezTo>
                    <a:pt x="96765" y="100381"/>
                    <a:pt x="99886" y="96685"/>
                    <a:pt x="100675" y="92223"/>
                  </a:cubicBezTo>
                  <a:cubicBezTo>
                    <a:pt x="101464" y="87760"/>
                    <a:pt x="99799" y="83217"/>
                    <a:pt x="96313" y="80323"/>
                  </a:cubicBezTo>
                  <a:cubicBezTo>
                    <a:pt x="78649" y="65655"/>
                    <a:pt x="57471" y="55248"/>
                    <a:pt x="35071" y="50225"/>
                  </a:cubicBezTo>
                  <a:cubicBezTo>
                    <a:pt x="29010" y="48864"/>
                    <a:pt x="24880" y="43516"/>
                    <a:pt x="25252" y="3750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D171848D-354E-AC63-4C55-E1D0BD7D2D65}"/>
                </a:ext>
              </a:extLst>
            </p:cNvPr>
            <p:cNvSpPr/>
            <p:nvPr/>
          </p:nvSpPr>
          <p:spPr>
            <a:xfrm>
              <a:off x="4836950" y="2869049"/>
              <a:ext cx="312873" cy="375116"/>
            </a:xfrm>
            <a:custGeom>
              <a:avLst/>
              <a:gdLst>
                <a:gd name="connsiteX0" fmla="*/ 312874 w 312873"/>
                <a:gd name="connsiteY0" fmla="*/ 191519 h 375116"/>
                <a:gd name="connsiteX1" fmla="*/ 292745 w 312873"/>
                <a:gd name="connsiteY1" fmla="*/ 156129 h 375116"/>
                <a:gd name="connsiteX2" fmla="*/ 292745 w 312873"/>
                <a:gd name="connsiteY2" fmla="*/ 50804 h 375116"/>
                <a:gd name="connsiteX3" fmla="*/ 241939 w 312873"/>
                <a:gd name="connsiteY3" fmla="*/ 0 h 375116"/>
                <a:gd name="connsiteX4" fmla="*/ 70926 w 312873"/>
                <a:gd name="connsiteY4" fmla="*/ 0 h 375116"/>
                <a:gd name="connsiteX5" fmla="*/ 20135 w 312873"/>
                <a:gd name="connsiteY5" fmla="*/ 50804 h 375116"/>
                <a:gd name="connsiteX6" fmla="*/ 20135 w 312873"/>
                <a:gd name="connsiteY6" fmla="*/ 156096 h 375116"/>
                <a:gd name="connsiteX7" fmla="*/ 12075 w 312873"/>
                <a:gd name="connsiteY7" fmla="*/ 162385 h 375116"/>
                <a:gd name="connsiteX8" fmla="*/ 3 w 312873"/>
                <a:gd name="connsiteY8" fmla="*/ 192021 h 375116"/>
                <a:gd name="connsiteX9" fmla="*/ 38810 w 312873"/>
                <a:gd name="connsiteY9" fmla="*/ 232622 h 375116"/>
                <a:gd name="connsiteX10" fmla="*/ 38810 w 312873"/>
                <a:gd name="connsiteY10" fmla="*/ 257480 h 375116"/>
                <a:gd name="connsiteX11" fmla="*/ 73257 w 312873"/>
                <a:gd name="connsiteY11" fmla="*/ 340652 h 375116"/>
                <a:gd name="connsiteX12" fmla="*/ 156440 w 312873"/>
                <a:gd name="connsiteY12" fmla="*/ 375116 h 375116"/>
                <a:gd name="connsiteX13" fmla="*/ 156825 w 312873"/>
                <a:gd name="connsiteY13" fmla="*/ 375116 h 375116"/>
                <a:gd name="connsiteX14" fmla="*/ 274077 w 312873"/>
                <a:gd name="connsiteY14" fmla="*/ 255918 h 375116"/>
                <a:gd name="connsiteX15" fmla="*/ 274077 w 312873"/>
                <a:gd name="connsiteY15" fmla="*/ 232670 h 375116"/>
                <a:gd name="connsiteX16" fmla="*/ 300828 w 312873"/>
                <a:gd name="connsiteY16" fmla="*/ 220652 h 375116"/>
                <a:gd name="connsiteX17" fmla="*/ 312874 w 312873"/>
                <a:gd name="connsiteY17" fmla="*/ 191519 h 375116"/>
                <a:gd name="connsiteX18" fmla="*/ 70926 w 312873"/>
                <a:gd name="connsiteY18" fmla="*/ 25226 h 375116"/>
                <a:gd name="connsiteX19" fmla="*/ 241939 w 312873"/>
                <a:gd name="connsiteY19" fmla="*/ 25226 h 375116"/>
                <a:gd name="connsiteX20" fmla="*/ 267519 w 312873"/>
                <a:gd name="connsiteY20" fmla="*/ 50804 h 375116"/>
                <a:gd name="connsiteX21" fmla="*/ 267519 w 312873"/>
                <a:gd name="connsiteY21" fmla="*/ 150312 h 375116"/>
                <a:gd name="connsiteX22" fmla="*/ 261237 w 312873"/>
                <a:gd name="connsiteY22" fmla="*/ 150312 h 375116"/>
                <a:gd name="connsiteX23" fmla="*/ 261237 w 312873"/>
                <a:gd name="connsiteY23" fmla="*/ 131981 h 375116"/>
                <a:gd name="connsiteX24" fmla="*/ 251604 w 312873"/>
                <a:gd name="connsiteY24" fmla="*/ 113885 h 375116"/>
                <a:gd name="connsiteX25" fmla="*/ 231213 w 312873"/>
                <a:gd name="connsiteY25" fmla="*/ 111771 h 375116"/>
                <a:gd name="connsiteX26" fmla="*/ 82249 w 312873"/>
                <a:gd name="connsiteY26" fmla="*/ 111963 h 375116"/>
                <a:gd name="connsiteX27" fmla="*/ 82244 w 312873"/>
                <a:gd name="connsiteY27" fmla="*/ 111961 h 375116"/>
                <a:gd name="connsiteX28" fmla="*/ 81627 w 312873"/>
                <a:gd name="connsiteY28" fmla="*/ 111712 h 375116"/>
                <a:gd name="connsiteX29" fmla="*/ 61264 w 312873"/>
                <a:gd name="connsiteY29" fmla="*/ 113862 h 375116"/>
                <a:gd name="connsiteX30" fmla="*/ 51655 w 312873"/>
                <a:gd name="connsiteY30" fmla="*/ 131942 h 375116"/>
                <a:gd name="connsiteX31" fmla="*/ 51655 w 312873"/>
                <a:gd name="connsiteY31" fmla="*/ 150312 h 375116"/>
                <a:gd name="connsiteX32" fmla="*/ 45363 w 312873"/>
                <a:gd name="connsiteY32" fmla="*/ 150312 h 375116"/>
                <a:gd name="connsiteX33" fmla="*/ 45363 w 312873"/>
                <a:gd name="connsiteY33" fmla="*/ 50804 h 375116"/>
                <a:gd name="connsiteX34" fmla="*/ 70926 w 312873"/>
                <a:gd name="connsiteY34" fmla="*/ 25226 h 375116"/>
                <a:gd name="connsiteX35" fmla="*/ 282979 w 312873"/>
                <a:gd name="connsiteY35" fmla="*/ 202827 h 375116"/>
                <a:gd name="connsiteX36" fmla="*/ 271669 w 312873"/>
                <a:gd name="connsiteY36" fmla="*/ 207512 h 375116"/>
                <a:gd name="connsiteX37" fmla="*/ 261468 w 312873"/>
                <a:gd name="connsiteY37" fmla="*/ 207512 h 375116"/>
                <a:gd name="connsiteX38" fmla="*/ 248854 w 312873"/>
                <a:gd name="connsiteY38" fmla="*/ 220125 h 375116"/>
                <a:gd name="connsiteX39" fmla="*/ 248854 w 312873"/>
                <a:gd name="connsiteY39" fmla="*/ 255916 h 375116"/>
                <a:gd name="connsiteX40" fmla="*/ 156748 w 312873"/>
                <a:gd name="connsiteY40" fmla="*/ 349888 h 375116"/>
                <a:gd name="connsiteX41" fmla="*/ 156445 w 312873"/>
                <a:gd name="connsiteY41" fmla="*/ 349888 h 375116"/>
                <a:gd name="connsiteX42" fmla="*/ 91094 w 312873"/>
                <a:gd name="connsiteY42" fmla="*/ 322810 h 375116"/>
                <a:gd name="connsiteX43" fmla="*/ 64038 w 312873"/>
                <a:gd name="connsiteY43" fmla="*/ 257479 h 375116"/>
                <a:gd name="connsiteX44" fmla="*/ 64038 w 312873"/>
                <a:gd name="connsiteY44" fmla="*/ 220125 h 375116"/>
                <a:gd name="connsiteX45" fmla="*/ 51425 w 312873"/>
                <a:gd name="connsiteY45" fmla="*/ 207512 h 375116"/>
                <a:gd name="connsiteX46" fmla="*/ 41965 w 312873"/>
                <a:gd name="connsiteY46" fmla="*/ 207512 h 375116"/>
                <a:gd name="connsiteX47" fmla="*/ 25229 w 312873"/>
                <a:gd name="connsiteY47" fmla="*/ 191717 h 375116"/>
                <a:gd name="connsiteX48" fmla="*/ 29913 w 312873"/>
                <a:gd name="connsiteY48" fmla="*/ 180222 h 375116"/>
                <a:gd name="connsiteX49" fmla="*/ 41223 w 312873"/>
                <a:gd name="connsiteY49" fmla="*/ 175537 h 375116"/>
                <a:gd name="connsiteX50" fmla="*/ 64268 w 312873"/>
                <a:gd name="connsiteY50" fmla="*/ 175537 h 375116"/>
                <a:gd name="connsiteX51" fmla="*/ 76881 w 312873"/>
                <a:gd name="connsiteY51" fmla="*/ 162924 h 375116"/>
                <a:gd name="connsiteX52" fmla="*/ 76881 w 312873"/>
                <a:gd name="connsiteY52" fmla="*/ 136952 h 375116"/>
                <a:gd name="connsiteX53" fmla="*/ 236013 w 312873"/>
                <a:gd name="connsiteY53" fmla="*/ 136989 h 375116"/>
                <a:gd name="connsiteX54" fmla="*/ 236013 w 312873"/>
                <a:gd name="connsiteY54" fmla="*/ 162924 h 375116"/>
                <a:gd name="connsiteX55" fmla="*/ 248626 w 312873"/>
                <a:gd name="connsiteY55" fmla="*/ 175537 h 375116"/>
                <a:gd name="connsiteX56" fmla="*/ 271671 w 312873"/>
                <a:gd name="connsiteY56" fmla="*/ 175537 h 375116"/>
                <a:gd name="connsiteX57" fmla="*/ 287649 w 312873"/>
                <a:gd name="connsiteY57" fmla="*/ 191517 h 375116"/>
                <a:gd name="connsiteX58" fmla="*/ 282979 w 312873"/>
                <a:gd name="connsiteY58" fmla="*/ 202827 h 37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873" h="375116">
                  <a:moveTo>
                    <a:pt x="312874" y="191519"/>
                  </a:moveTo>
                  <a:cubicBezTo>
                    <a:pt x="312874" y="176495"/>
                    <a:pt x="304790" y="163329"/>
                    <a:pt x="292745" y="156129"/>
                  </a:cubicBezTo>
                  <a:lnTo>
                    <a:pt x="292745" y="50804"/>
                  </a:lnTo>
                  <a:cubicBezTo>
                    <a:pt x="292745" y="22790"/>
                    <a:pt x="269954" y="0"/>
                    <a:pt x="241939" y="0"/>
                  </a:cubicBezTo>
                  <a:lnTo>
                    <a:pt x="70926" y="0"/>
                  </a:lnTo>
                  <a:cubicBezTo>
                    <a:pt x="42920" y="0"/>
                    <a:pt x="20135" y="22791"/>
                    <a:pt x="20135" y="50804"/>
                  </a:cubicBezTo>
                  <a:lnTo>
                    <a:pt x="20135" y="156096"/>
                  </a:lnTo>
                  <a:cubicBezTo>
                    <a:pt x="17234" y="157830"/>
                    <a:pt x="14527" y="159933"/>
                    <a:pt x="12075" y="162385"/>
                  </a:cubicBezTo>
                  <a:cubicBezTo>
                    <a:pt x="4155" y="170305"/>
                    <a:pt x="-131" y="180829"/>
                    <a:pt x="3" y="192021"/>
                  </a:cubicBezTo>
                  <a:cubicBezTo>
                    <a:pt x="262" y="213432"/>
                    <a:pt x="17392" y="231035"/>
                    <a:pt x="38810" y="232622"/>
                  </a:cubicBezTo>
                  <a:lnTo>
                    <a:pt x="38810" y="257480"/>
                  </a:lnTo>
                  <a:cubicBezTo>
                    <a:pt x="38810" y="288918"/>
                    <a:pt x="51044" y="318456"/>
                    <a:pt x="73257" y="340652"/>
                  </a:cubicBezTo>
                  <a:cubicBezTo>
                    <a:pt x="95490" y="362886"/>
                    <a:pt x="125015" y="375116"/>
                    <a:pt x="156440" y="375116"/>
                  </a:cubicBezTo>
                  <a:lnTo>
                    <a:pt x="156825" y="375116"/>
                  </a:lnTo>
                  <a:cubicBezTo>
                    <a:pt x="221477" y="374909"/>
                    <a:pt x="274077" y="321438"/>
                    <a:pt x="274077" y="255918"/>
                  </a:cubicBezTo>
                  <a:lnTo>
                    <a:pt x="274077" y="232670"/>
                  </a:lnTo>
                  <a:cubicBezTo>
                    <a:pt x="284180" y="232091"/>
                    <a:pt x="293598" y="227878"/>
                    <a:pt x="300828" y="220652"/>
                  </a:cubicBezTo>
                  <a:cubicBezTo>
                    <a:pt x="308597" y="212860"/>
                    <a:pt x="312874" y="202514"/>
                    <a:pt x="312874" y="191519"/>
                  </a:cubicBezTo>
                  <a:close/>
                  <a:moveTo>
                    <a:pt x="70926" y="25226"/>
                  </a:moveTo>
                  <a:lnTo>
                    <a:pt x="241939" y="25226"/>
                  </a:lnTo>
                  <a:cubicBezTo>
                    <a:pt x="256044" y="25226"/>
                    <a:pt x="267519" y="36701"/>
                    <a:pt x="267519" y="50804"/>
                  </a:cubicBezTo>
                  <a:lnTo>
                    <a:pt x="267519" y="150312"/>
                  </a:lnTo>
                  <a:lnTo>
                    <a:pt x="261237" y="150312"/>
                  </a:lnTo>
                  <a:lnTo>
                    <a:pt x="261237" y="131981"/>
                  </a:lnTo>
                  <a:cubicBezTo>
                    <a:pt x="261237" y="124709"/>
                    <a:pt x="257637" y="117945"/>
                    <a:pt x="251604" y="113885"/>
                  </a:cubicBezTo>
                  <a:cubicBezTo>
                    <a:pt x="245573" y="109824"/>
                    <a:pt x="237948" y="109035"/>
                    <a:pt x="231213" y="111771"/>
                  </a:cubicBezTo>
                  <a:cubicBezTo>
                    <a:pt x="183210" y="131275"/>
                    <a:pt x="130307" y="131342"/>
                    <a:pt x="82249" y="111963"/>
                  </a:cubicBezTo>
                  <a:cubicBezTo>
                    <a:pt x="82248" y="111963"/>
                    <a:pt x="82246" y="111961"/>
                    <a:pt x="82244" y="111961"/>
                  </a:cubicBezTo>
                  <a:lnTo>
                    <a:pt x="81627" y="111712"/>
                  </a:lnTo>
                  <a:cubicBezTo>
                    <a:pt x="74897" y="108998"/>
                    <a:pt x="67284" y="109800"/>
                    <a:pt x="61264" y="113862"/>
                  </a:cubicBezTo>
                  <a:cubicBezTo>
                    <a:pt x="55247" y="117923"/>
                    <a:pt x="51655" y="124682"/>
                    <a:pt x="51655" y="131942"/>
                  </a:cubicBezTo>
                  <a:lnTo>
                    <a:pt x="51655" y="150312"/>
                  </a:lnTo>
                  <a:lnTo>
                    <a:pt x="45363" y="150312"/>
                  </a:lnTo>
                  <a:lnTo>
                    <a:pt x="45363" y="50804"/>
                  </a:lnTo>
                  <a:cubicBezTo>
                    <a:pt x="45362" y="36699"/>
                    <a:pt x="56830" y="25226"/>
                    <a:pt x="70926" y="25226"/>
                  </a:cubicBezTo>
                  <a:close/>
                  <a:moveTo>
                    <a:pt x="282979" y="202827"/>
                  </a:moveTo>
                  <a:cubicBezTo>
                    <a:pt x="279957" y="205849"/>
                    <a:pt x="275939" y="207512"/>
                    <a:pt x="271669" y="207512"/>
                  </a:cubicBezTo>
                  <a:lnTo>
                    <a:pt x="261468" y="207512"/>
                  </a:lnTo>
                  <a:cubicBezTo>
                    <a:pt x="254502" y="207512"/>
                    <a:pt x="248854" y="213159"/>
                    <a:pt x="248854" y="220125"/>
                  </a:cubicBezTo>
                  <a:lnTo>
                    <a:pt x="248854" y="255916"/>
                  </a:lnTo>
                  <a:cubicBezTo>
                    <a:pt x="248854" y="307570"/>
                    <a:pt x="207535" y="349727"/>
                    <a:pt x="156748" y="349888"/>
                  </a:cubicBezTo>
                  <a:cubicBezTo>
                    <a:pt x="156647" y="349888"/>
                    <a:pt x="156546" y="349888"/>
                    <a:pt x="156445" y="349888"/>
                  </a:cubicBezTo>
                  <a:cubicBezTo>
                    <a:pt x="131760" y="349888"/>
                    <a:pt x="108562" y="340280"/>
                    <a:pt x="91094" y="322810"/>
                  </a:cubicBezTo>
                  <a:cubicBezTo>
                    <a:pt x="73646" y="305375"/>
                    <a:pt x="64038" y="282174"/>
                    <a:pt x="64038" y="257479"/>
                  </a:cubicBezTo>
                  <a:lnTo>
                    <a:pt x="64038" y="220125"/>
                  </a:lnTo>
                  <a:cubicBezTo>
                    <a:pt x="64038" y="213159"/>
                    <a:pt x="58390" y="207512"/>
                    <a:pt x="51425" y="207512"/>
                  </a:cubicBezTo>
                  <a:lnTo>
                    <a:pt x="41965" y="207512"/>
                  </a:lnTo>
                  <a:cubicBezTo>
                    <a:pt x="32843" y="207512"/>
                    <a:pt x="25335" y="200427"/>
                    <a:pt x="25229" y="191717"/>
                  </a:cubicBezTo>
                  <a:cubicBezTo>
                    <a:pt x="25177" y="187376"/>
                    <a:pt x="26841" y="183295"/>
                    <a:pt x="29913" y="180222"/>
                  </a:cubicBezTo>
                  <a:cubicBezTo>
                    <a:pt x="32934" y="177202"/>
                    <a:pt x="36951" y="175537"/>
                    <a:pt x="41223" y="175537"/>
                  </a:cubicBezTo>
                  <a:lnTo>
                    <a:pt x="64268" y="175537"/>
                  </a:lnTo>
                  <a:cubicBezTo>
                    <a:pt x="71234" y="175537"/>
                    <a:pt x="76881" y="169889"/>
                    <a:pt x="76881" y="162924"/>
                  </a:cubicBezTo>
                  <a:lnTo>
                    <a:pt x="76881" y="136952"/>
                  </a:lnTo>
                  <a:cubicBezTo>
                    <a:pt x="128380" y="156583"/>
                    <a:pt x="184527" y="156592"/>
                    <a:pt x="236013" y="136989"/>
                  </a:cubicBezTo>
                  <a:lnTo>
                    <a:pt x="236013" y="162924"/>
                  </a:lnTo>
                  <a:cubicBezTo>
                    <a:pt x="236013" y="169889"/>
                    <a:pt x="241660" y="175537"/>
                    <a:pt x="248626" y="175537"/>
                  </a:cubicBezTo>
                  <a:lnTo>
                    <a:pt x="271671" y="175537"/>
                  </a:lnTo>
                  <a:cubicBezTo>
                    <a:pt x="280482" y="175537"/>
                    <a:pt x="287649" y="182706"/>
                    <a:pt x="287649" y="191517"/>
                  </a:cubicBezTo>
                  <a:cubicBezTo>
                    <a:pt x="287648" y="195790"/>
                    <a:pt x="285984" y="199811"/>
                    <a:pt x="282979" y="20282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F0D1D555-DFCF-488B-6EFF-CFA1BB69857F}"/>
                </a:ext>
              </a:extLst>
            </p:cNvPr>
            <p:cNvSpPr/>
            <p:nvPr/>
          </p:nvSpPr>
          <p:spPr>
            <a:xfrm>
              <a:off x="4956359" y="3041535"/>
              <a:ext cx="25226" cy="48885"/>
            </a:xfrm>
            <a:custGeom>
              <a:avLst/>
              <a:gdLst>
                <a:gd name="connsiteX0" fmla="*/ 12613 w 25226"/>
                <a:gd name="connsiteY0" fmla="*/ 48885 h 48885"/>
                <a:gd name="connsiteX1" fmla="*/ 25226 w 25226"/>
                <a:gd name="connsiteY1" fmla="*/ 36272 h 48885"/>
                <a:gd name="connsiteX2" fmla="*/ 25226 w 25226"/>
                <a:gd name="connsiteY2" fmla="*/ 12613 h 48885"/>
                <a:gd name="connsiteX3" fmla="*/ 12613 w 25226"/>
                <a:gd name="connsiteY3" fmla="*/ 0 h 48885"/>
                <a:gd name="connsiteX4" fmla="*/ 0 w 25226"/>
                <a:gd name="connsiteY4" fmla="*/ 12613 h 48885"/>
                <a:gd name="connsiteX5" fmla="*/ 0 w 25226"/>
                <a:gd name="connsiteY5" fmla="*/ 36272 h 48885"/>
                <a:gd name="connsiteX6" fmla="*/ 12613 w 25226"/>
                <a:gd name="connsiteY6" fmla="*/ 48885 h 4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8885">
                  <a:moveTo>
                    <a:pt x="12613" y="48885"/>
                  </a:moveTo>
                  <a:cubicBezTo>
                    <a:pt x="19579" y="48885"/>
                    <a:pt x="25226" y="43238"/>
                    <a:pt x="25226" y="36272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6272"/>
                  </a:lnTo>
                  <a:cubicBezTo>
                    <a:pt x="0" y="43238"/>
                    <a:pt x="5647" y="48885"/>
                    <a:pt x="12613" y="4888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ADADC45A-BF4C-70D8-FFFC-B6B47CDCAF95}"/>
                </a:ext>
              </a:extLst>
            </p:cNvPr>
            <p:cNvSpPr/>
            <p:nvPr/>
          </p:nvSpPr>
          <p:spPr>
            <a:xfrm>
              <a:off x="5005187" y="3041535"/>
              <a:ext cx="25226" cy="48885"/>
            </a:xfrm>
            <a:custGeom>
              <a:avLst/>
              <a:gdLst>
                <a:gd name="connsiteX0" fmla="*/ 12613 w 25226"/>
                <a:gd name="connsiteY0" fmla="*/ 48885 h 48885"/>
                <a:gd name="connsiteX1" fmla="*/ 25226 w 25226"/>
                <a:gd name="connsiteY1" fmla="*/ 36272 h 48885"/>
                <a:gd name="connsiteX2" fmla="*/ 25226 w 25226"/>
                <a:gd name="connsiteY2" fmla="*/ 12613 h 48885"/>
                <a:gd name="connsiteX3" fmla="*/ 12613 w 25226"/>
                <a:gd name="connsiteY3" fmla="*/ 0 h 48885"/>
                <a:gd name="connsiteX4" fmla="*/ 0 w 25226"/>
                <a:gd name="connsiteY4" fmla="*/ 12613 h 48885"/>
                <a:gd name="connsiteX5" fmla="*/ 0 w 25226"/>
                <a:gd name="connsiteY5" fmla="*/ 36272 h 48885"/>
                <a:gd name="connsiteX6" fmla="*/ 12613 w 25226"/>
                <a:gd name="connsiteY6" fmla="*/ 48885 h 4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8885">
                  <a:moveTo>
                    <a:pt x="12613" y="48885"/>
                  </a:moveTo>
                  <a:cubicBezTo>
                    <a:pt x="19579" y="48885"/>
                    <a:pt x="25226" y="43238"/>
                    <a:pt x="25226" y="36272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6272"/>
                  </a:lnTo>
                  <a:cubicBezTo>
                    <a:pt x="0" y="43238"/>
                    <a:pt x="5647" y="48885"/>
                    <a:pt x="12613" y="4888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48B75692-2FF9-4A8D-C2DA-29F19F9EA630}"/>
                </a:ext>
              </a:extLst>
            </p:cNvPr>
            <p:cNvSpPr/>
            <p:nvPr/>
          </p:nvSpPr>
          <p:spPr>
            <a:xfrm>
              <a:off x="4950832" y="3124813"/>
              <a:ext cx="85099" cy="37600"/>
            </a:xfrm>
            <a:custGeom>
              <a:avLst/>
              <a:gdLst>
                <a:gd name="connsiteX0" fmla="*/ 63568 w 85099"/>
                <a:gd name="connsiteY0" fmla="*/ 3694 h 37600"/>
                <a:gd name="connsiteX1" fmla="*/ 21531 w 85099"/>
                <a:gd name="connsiteY1" fmla="*/ 3694 h 37600"/>
                <a:gd name="connsiteX2" fmla="*/ 3694 w 85099"/>
                <a:gd name="connsiteY2" fmla="*/ 3694 h 37600"/>
                <a:gd name="connsiteX3" fmla="*/ 3694 w 85099"/>
                <a:gd name="connsiteY3" fmla="*/ 21531 h 37600"/>
                <a:gd name="connsiteX4" fmla="*/ 42550 w 85099"/>
                <a:gd name="connsiteY4" fmla="*/ 37600 h 37600"/>
                <a:gd name="connsiteX5" fmla="*/ 81405 w 85099"/>
                <a:gd name="connsiteY5" fmla="*/ 21531 h 37600"/>
                <a:gd name="connsiteX6" fmla="*/ 81405 w 85099"/>
                <a:gd name="connsiteY6" fmla="*/ 3694 h 37600"/>
                <a:gd name="connsiteX7" fmla="*/ 63568 w 85099"/>
                <a:gd name="connsiteY7" fmla="*/ 3694 h 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099" h="37600">
                  <a:moveTo>
                    <a:pt x="63568" y="3694"/>
                  </a:moveTo>
                  <a:cubicBezTo>
                    <a:pt x="51976" y="15283"/>
                    <a:pt x="33118" y="15283"/>
                    <a:pt x="21531" y="3694"/>
                  </a:cubicBezTo>
                  <a:cubicBezTo>
                    <a:pt x="16605" y="-1231"/>
                    <a:pt x="8619" y="-1231"/>
                    <a:pt x="3694" y="3694"/>
                  </a:cubicBezTo>
                  <a:cubicBezTo>
                    <a:pt x="-1231" y="8620"/>
                    <a:pt x="-1231" y="16607"/>
                    <a:pt x="3694" y="21531"/>
                  </a:cubicBezTo>
                  <a:cubicBezTo>
                    <a:pt x="14409" y="32246"/>
                    <a:pt x="28477" y="37600"/>
                    <a:pt x="42550" y="37600"/>
                  </a:cubicBezTo>
                  <a:cubicBezTo>
                    <a:pt x="56619" y="37600"/>
                    <a:pt x="70694" y="32242"/>
                    <a:pt x="81405" y="21531"/>
                  </a:cubicBezTo>
                  <a:cubicBezTo>
                    <a:pt x="86331" y="16605"/>
                    <a:pt x="86331" y="8620"/>
                    <a:pt x="81405" y="3694"/>
                  </a:cubicBezTo>
                  <a:cubicBezTo>
                    <a:pt x="76481" y="-1231"/>
                    <a:pt x="68494" y="-1231"/>
                    <a:pt x="63568" y="3694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27" name="Grupp 326">
            <a:extLst>
              <a:ext uri="{FF2B5EF4-FFF2-40B4-BE49-F238E27FC236}">
                <a16:creationId xmlns:a16="http://schemas.microsoft.com/office/drawing/2014/main" id="{214B8316-BD92-DF14-4943-D1BD78D29DC5}"/>
              </a:ext>
            </a:extLst>
          </p:cNvPr>
          <p:cNvGrpSpPr>
            <a:grpSpLocks noChangeAspect="1"/>
          </p:cNvGrpSpPr>
          <p:nvPr/>
        </p:nvGrpSpPr>
        <p:grpSpPr>
          <a:xfrm>
            <a:off x="2167784" y="3042430"/>
            <a:ext cx="241499" cy="276080"/>
            <a:chOff x="4120138" y="2668650"/>
            <a:chExt cx="959382" cy="1096760"/>
          </a:xfrm>
        </p:grpSpPr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D2BE002C-0023-6D65-7DF0-553FA9E62930}"/>
                </a:ext>
              </a:extLst>
            </p:cNvPr>
            <p:cNvSpPr/>
            <p:nvPr/>
          </p:nvSpPr>
          <p:spPr>
            <a:xfrm>
              <a:off x="4471303" y="2690069"/>
              <a:ext cx="257051" cy="362004"/>
            </a:xfrm>
            <a:custGeom>
              <a:avLst/>
              <a:gdLst>
                <a:gd name="connsiteX0" fmla="*/ 176724 w 257051"/>
                <a:gd name="connsiteY0" fmla="*/ 337906 h 362004"/>
                <a:gd name="connsiteX1" fmla="*/ 176724 w 257051"/>
                <a:gd name="connsiteY1" fmla="*/ 171368 h 362004"/>
                <a:gd name="connsiteX2" fmla="*/ 242517 w 257051"/>
                <a:gd name="connsiteY2" fmla="*/ 171368 h 362004"/>
                <a:gd name="connsiteX3" fmla="*/ 253651 w 257051"/>
                <a:gd name="connsiteY3" fmla="*/ 146656 h 362004"/>
                <a:gd name="connsiteX4" fmla="*/ 139809 w 257051"/>
                <a:gd name="connsiteY4" fmla="*/ 5556 h 362004"/>
                <a:gd name="connsiteX5" fmla="*/ 117394 w 257051"/>
                <a:gd name="connsiteY5" fmla="*/ 5374 h 362004"/>
                <a:gd name="connsiteX6" fmla="*/ 3931 w 257051"/>
                <a:gd name="connsiteY6" fmla="*/ 146003 h 362004"/>
                <a:gd name="connsiteX7" fmla="*/ 14538 w 257051"/>
                <a:gd name="connsiteY7" fmla="*/ 171368 h 362004"/>
                <a:gd name="connsiteX8" fmla="*/ 80329 w 257051"/>
                <a:gd name="connsiteY8" fmla="*/ 171368 h 362004"/>
                <a:gd name="connsiteX9" fmla="*/ 80329 w 257051"/>
                <a:gd name="connsiteY9" fmla="*/ 337906 h 362004"/>
                <a:gd name="connsiteX10" fmla="*/ 104428 w 257051"/>
                <a:gd name="connsiteY10" fmla="*/ 362005 h 362004"/>
                <a:gd name="connsiteX11" fmla="*/ 152627 w 257051"/>
                <a:gd name="connsiteY11" fmla="*/ 362005 h 362004"/>
                <a:gd name="connsiteX12" fmla="*/ 176724 w 257051"/>
                <a:gd name="connsiteY12" fmla="*/ 337906 h 3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49" h="362004">
                  <a:moveTo>
                    <a:pt x="176724" y="337906"/>
                  </a:moveTo>
                  <a:lnTo>
                    <a:pt x="176724" y="171368"/>
                  </a:lnTo>
                  <a:lnTo>
                    <a:pt x="242517" y="171368"/>
                  </a:lnTo>
                  <a:cubicBezTo>
                    <a:pt x="254617" y="171374"/>
                    <a:pt x="261626" y="156529"/>
                    <a:pt x="253651" y="146656"/>
                  </a:cubicBezTo>
                  <a:lnTo>
                    <a:pt x="139809" y="5556"/>
                  </a:lnTo>
                  <a:cubicBezTo>
                    <a:pt x="134089" y="-1738"/>
                    <a:pt x="123272" y="-1903"/>
                    <a:pt x="117394" y="5374"/>
                  </a:cubicBezTo>
                  <a:lnTo>
                    <a:pt x="3931" y="146003"/>
                  </a:lnTo>
                  <a:cubicBezTo>
                    <a:pt x="-4659" y="155486"/>
                    <a:pt x="1707" y="171368"/>
                    <a:pt x="14538" y="171368"/>
                  </a:cubicBezTo>
                  <a:lnTo>
                    <a:pt x="80329" y="171368"/>
                  </a:lnTo>
                  <a:lnTo>
                    <a:pt x="80329" y="337906"/>
                  </a:lnTo>
                  <a:cubicBezTo>
                    <a:pt x="80329" y="351161"/>
                    <a:pt x="91174" y="362005"/>
                    <a:pt x="104428" y="362005"/>
                  </a:cubicBezTo>
                  <a:lnTo>
                    <a:pt x="152627" y="362005"/>
                  </a:lnTo>
                  <a:cubicBezTo>
                    <a:pt x="165876" y="362005"/>
                    <a:pt x="176724" y="351155"/>
                    <a:pt x="176724" y="337906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3B619460-27B9-7F99-99CE-3573D1ECCA12}"/>
                </a:ext>
              </a:extLst>
            </p:cNvPr>
            <p:cNvSpPr/>
            <p:nvPr/>
          </p:nvSpPr>
          <p:spPr>
            <a:xfrm>
              <a:off x="4141563" y="2918324"/>
              <a:ext cx="330667" cy="249133"/>
            </a:xfrm>
            <a:custGeom>
              <a:avLst/>
              <a:gdLst>
                <a:gd name="connsiteX0" fmla="*/ 318639 w 330667"/>
                <a:gd name="connsiteY0" fmla="*/ 162437 h 249133"/>
                <a:gd name="connsiteX1" fmla="*/ 174413 w 330667"/>
                <a:gd name="connsiteY1" fmla="*/ 79169 h 249133"/>
                <a:gd name="connsiteX2" fmla="*/ 207310 w 330667"/>
                <a:gd name="connsiteY2" fmla="*/ 22191 h 249133"/>
                <a:gd name="connsiteX3" fmla="*/ 191475 w 330667"/>
                <a:gd name="connsiteY3" fmla="*/ 193 h 249133"/>
                <a:gd name="connsiteX4" fmla="*/ 12356 w 330667"/>
                <a:gd name="connsiteY4" fmla="*/ 28234 h 249133"/>
                <a:gd name="connsiteX5" fmla="*/ 990 w 330667"/>
                <a:gd name="connsiteY5" fmla="*/ 47555 h 249133"/>
                <a:gd name="connsiteX6" fmla="*/ 66048 w 330667"/>
                <a:gd name="connsiteY6" fmla="*/ 216133 h 249133"/>
                <a:gd name="connsiteX7" fmla="*/ 93317 w 330667"/>
                <a:gd name="connsiteY7" fmla="*/ 219629 h 249133"/>
                <a:gd name="connsiteX8" fmla="*/ 126214 w 330667"/>
                <a:gd name="connsiteY8" fmla="*/ 162653 h 249133"/>
                <a:gd name="connsiteX9" fmla="*/ 270440 w 330667"/>
                <a:gd name="connsiteY9" fmla="*/ 245923 h 249133"/>
                <a:gd name="connsiteX10" fmla="*/ 303357 w 330667"/>
                <a:gd name="connsiteY10" fmla="*/ 237102 h 249133"/>
                <a:gd name="connsiteX11" fmla="*/ 327456 w 330667"/>
                <a:gd name="connsiteY11" fmla="*/ 195361 h 249133"/>
                <a:gd name="connsiteX12" fmla="*/ 318639 w 330667"/>
                <a:gd name="connsiteY12" fmla="*/ 162437 h 24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7" h="249133">
                  <a:moveTo>
                    <a:pt x="318639" y="162437"/>
                  </a:moveTo>
                  <a:lnTo>
                    <a:pt x="174413" y="79169"/>
                  </a:lnTo>
                  <a:lnTo>
                    <a:pt x="207310" y="22191"/>
                  </a:lnTo>
                  <a:cubicBezTo>
                    <a:pt x="213365" y="11714"/>
                    <a:pt x="204013" y="-1777"/>
                    <a:pt x="191475" y="193"/>
                  </a:cubicBezTo>
                  <a:lnTo>
                    <a:pt x="12356" y="28234"/>
                  </a:lnTo>
                  <a:cubicBezTo>
                    <a:pt x="3180" y="29538"/>
                    <a:pt x="-2373" y="38824"/>
                    <a:pt x="990" y="47555"/>
                  </a:cubicBezTo>
                  <a:lnTo>
                    <a:pt x="66048" y="216133"/>
                  </a:lnTo>
                  <a:cubicBezTo>
                    <a:pt x="69966" y="228313"/>
                    <a:pt x="86904" y="230742"/>
                    <a:pt x="93317" y="219629"/>
                  </a:cubicBezTo>
                  <a:lnTo>
                    <a:pt x="126214" y="162653"/>
                  </a:lnTo>
                  <a:lnTo>
                    <a:pt x="270440" y="245923"/>
                  </a:lnTo>
                  <a:cubicBezTo>
                    <a:pt x="281917" y="252551"/>
                    <a:pt x="296732" y="248579"/>
                    <a:pt x="303357" y="237102"/>
                  </a:cubicBezTo>
                  <a:lnTo>
                    <a:pt x="327456" y="195361"/>
                  </a:lnTo>
                  <a:cubicBezTo>
                    <a:pt x="334086" y="183881"/>
                    <a:pt x="330112" y="169062"/>
                    <a:pt x="318639" y="162437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1BF3E2BD-E55D-FE27-B249-A226287490A5}"/>
                </a:ext>
              </a:extLst>
            </p:cNvPr>
            <p:cNvSpPr/>
            <p:nvPr/>
          </p:nvSpPr>
          <p:spPr>
            <a:xfrm>
              <a:off x="4141571" y="3266607"/>
              <a:ext cx="330663" cy="249151"/>
            </a:xfrm>
            <a:custGeom>
              <a:avLst/>
              <a:gdLst>
                <a:gd name="connsiteX0" fmla="*/ 270434 w 330663"/>
                <a:gd name="connsiteY0" fmla="*/ 3208 h 249151"/>
                <a:gd name="connsiteX1" fmla="*/ 126208 w 330663"/>
                <a:gd name="connsiteY1" fmla="*/ 86478 h 249151"/>
                <a:gd name="connsiteX2" fmla="*/ 93312 w 330663"/>
                <a:gd name="connsiteY2" fmla="*/ 29498 h 249151"/>
                <a:gd name="connsiteX3" fmla="*/ 66342 w 330663"/>
                <a:gd name="connsiteY3" fmla="*/ 32212 h 249151"/>
                <a:gd name="connsiteX4" fmla="*/ 1068 w 330663"/>
                <a:gd name="connsiteY4" fmla="*/ 201352 h 249151"/>
                <a:gd name="connsiteX5" fmla="*/ 12117 w 330663"/>
                <a:gd name="connsiteY5" fmla="*/ 220856 h 249151"/>
                <a:gd name="connsiteX6" fmla="*/ 190638 w 330663"/>
                <a:gd name="connsiteY6" fmla="*/ 248802 h 249151"/>
                <a:gd name="connsiteX7" fmla="*/ 207302 w 330663"/>
                <a:gd name="connsiteY7" fmla="*/ 226934 h 249151"/>
                <a:gd name="connsiteX8" fmla="*/ 174407 w 330663"/>
                <a:gd name="connsiteY8" fmla="*/ 169958 h 249151"/>
                <a:gd name="connsiteX9" fmla="*/ 318633 w 330663"/>
                <a:gd name="connsiteY9" fmla="*/ 86690 h 249151"/>
                <a:gd name="connsiteX10" fmla="*/ 327455 w 330663"/>
                <a:gd name="connsiteY10" fmla="*/ 53770 h 249151"/>
                <a:gd name="connsiteX11" fmla="*/ 303356 w 330663"/>
                <a:gd name="connsiteY11" fmla="*/ 12029 h 249151"/>
                <a:gd name="connsiteX12" fmla="*/ 270434 w 330663"/>
                <a:gd name="connsiteY12" fmla="*/ 3208 h 24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3" h="249151">
                  <a:moveTo>
                    <a:pt x="270434" y="3208"/>
                  </a:moveTo>
                  <a:lnTo>
                    <a:pt x="126208" y="86478"/>
                  </a:lnTo>
                  <a:lnTo>
                    <a:pt x="93312" y="29498"/>
                  </a:lnTo>
                  <a:cubicBezTo>
                    <a:pt x="87266" y="19016"/>
                    <a:pt x="70905" y="20368"/>
                    <a:pt x="66342" y="32212"/>
                  </a:cubicBezTo>
                  <a:lnTo>
                    <a:pt x="1068" y="201352"/>
                  </a:lnTo>
                  <a:cubicBezTo>
                    <a:pt x="-2389" y="209951"/>
                    <a:pt x="2876" y="219404"/>
                    <a:pt x="12117" y="220856"/>
                  </a:cubicBezTo>
                  <a:lnTo>
                    <a:pt x="190638" y="248802"/>
                  </a:lnTo>
                  <a:cubicBezTo>
                    <a:pt x="203146" y="251499"/>
                    <a:pt x="213717" y="238047"/>
                    <a:pt x="207302" y="226934"/>
                  </a:cubicBezTo>
                  <a:lnTo>
                    <a:pt x="174407" y="169958"/>
                  </a:lnTo>
                  <a:lnTo>
                    <a:pt x="318633" y="86690"/>
                  </a:lnTo>
                  <a:cubicBezTo>
                    <a:pt x="330111" y="80062"/>
                    <a:pt x="334080" y="65247"/>
                    <a:pt x="327455" y="53770"/>
                  </a:cubicBezTo>
                  <a:lnTo>
                    <a:pt x="303356" y="12029"/>
                  </a:lnTo>
                  <a:cubicBezTo>
                    <a:pt x="296726" y="553"/>
                    <a:pt x="281907" y="-3416"/>
                    <a:pt x="270434" y="3208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66BAB288-B655-2BEE-592B-0F7D46A8CAF4}"/>
                </a:ext>
              </a:extLst>
            </p:cNvPr>
            <p:cNvSpPr/>
            <p:nvPr/>
          </p:nvSpPr>
          <p:spPr>
            <a:xfrm>
              <a:off x="4471302" y="3381984"/>
              <a:ext cx="257051" cy="362004"/>
            </a:xfrm>
            <a:custGeom>
              <a:avLst/>
              <a:gdLst>
                <a:gd name="connsiteX0" fmla="*/ 80329 w 257051"/>
                <a:gd name="connsiteY0" fmla="*/ 24099 h 362004"/>
                <a:gd name="connsiteX1" fmla="*/ 80329 w 257051"/>
                <a:gd name="connsiteY1" fmla="*/ 190637 h 362004"/>
                <a:gd name="connsiteX2" fmla="*/ 14535 w 257051"/>
                <a:gd name="connsiteY2" fmla="*/ 190637 h 362004"/>
                <a:gd name="connsiteX3" fmla="*/ 3400 w 257051"/>
                <a:gd name="connsiteY3" fmla="*/ 215348 h 362004"/>
                <a:gd name="connsiteX4" fmla="*/ 117242 w 257051"/>
                <a:gd name="connsiteY4" fmla="*/ 356449 h 362004"/>
                <a:gd name="connsiteX5" fmla="*/ 139657 w 257051"/>
                <a:gd name="connsiteY5" fmla="*/ 356631 h 362004"/>
                <a:gd name="connsiteX6" fmla="*/ 253120 w 257051"/>
                <a:gd name="connsiteY6" fmla="*/ 216002 h 362004"/>
                <a:gd name="connsiteX7" fmla="*/ 242515 w 257051"/>
                <a:gd name="connsiteY7" fmla="*/ 190637 h 362004"/>
                <a:gd name="connsiteX8" fmla="*/ 176724 w 257051"/>
                <a:gd name="connsiteY8" fmla="*/ 190637 h 362004"/>
                <a:gd name="connsiteX9" fmla="*/ 176724 w 257051"/>
                <a:gd name="connsiteY9" fmla="*/ 24099 h 362004"/>
                <a:gd name="connsiteX10" fmla="*/ 152626 w 257051"/>
                <a:gd name="connsiteY10" fmla="*/ 0 h 362004"/>
                <a:gd name="connsiteX11" fmla="*/ 104426 w 257051"/>
                <a:gd name="connsiteY11" fmla="*/ 0 h 362004"/>
                <a:gd name="connsiteX12" fmla="*/ 80329 w 257051"/>
                <a:gd name="connsiteY12" fmla="*/ 24099 h 3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49" h="362004">
                  <a:moveTo>
                    <a:pt x="80329" y="24099"/>
                  </a:moveTo>
                  <a:lnTo>
                    <a:pt x="80329" y="190637"/>
                  </a:lnTo>
                  <a:lnTo>
                    <a:pt x="14535" y="190637"/>
                  </a:lnTo>
                  <a:cubicBezTo>
                    <a:pt x="2434" y="190630"/>
                    <a:pt x="-4575" y="205475"/>
                    <a:pt x="3400" y="215348"/>
                  </a:cubicBezTo>
                  <a:lnTo>
                    <a:pt x="117242" y="356449"/>
                  </a:lnTo>
                  <a:cubicBezTo>
                    <a:pt x="122962" y="363743"/>
                    <a:pt x="133779" y="363908"/>
                    <a:pt x="139657" y="356631"/>
                  </a:cubicBezTo>
                  <a:lnTo>
                    <a:pt x="253120" y="216002"/>
                  </a:lnTo>
                  <a:cubicBezTo>
                    <a:pt x="261710" y="206518"/>
                    <a:pt x="255346" y="190637"/>
                    <a:pt x="242515" y="190637"/>
                  </a:cubicBezTo>
                  <a:lnTo>
                    <a:pt x="176724" y="190637"/>
                  </a:lnTo>
                  <a:lnTo>
                    <a:pt x="176724" y="24099"/>
                  </a:lnTo>
                  <a:cubicBezTo>
                    <a:pt x="176724" y="10843"/>
                    <a:pt x="165879" y="0"/>
                    <a:pt x="152626" y="0"/>
                  </a:cubicBezTo>
                  <a:lnTo>
                    <a:pt x="104426" y="0"/>
                  </a:lnTo>
                  <a:cubicBezTo>
                    <a:pt x="91177" y="0"/>
                    <a:pt x="80329" y="10850"/>
                    <a:pt x="80329" y="24099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6575231D-05CF-34D1-45F0-8CE115385641}"/>
                </a:ext>
              </a:extLst>
            </p:cNvPr>
            <p:cNvSpPr/>
            <p:nvPr/>
          </p:nvSpPr>
          <p:spPr>
            <a:xfrm>
              <a:off x="4727427" y="3266603"/>
              <a:ext cx="330668" cy="249132"/>
            </a:xfrm>
            <a:custGeom>
              <a:avLst/>
              <a:gdLst>
                <a:gd name="connsiteX0" fmla="*/ 12029 w 330668"/>
                <a:gd name="connsiteY0" fmla="*/ 86694 h 249132"/>
                <a:gd name="connsiteX1" fmla="*/ 156255 w 330668"/>
                <a:gd name="connsiteY1" fmla="*/ 169962 h 249132"/>
                <a:gd name="connsiteX2" fmla="*/ 123359 w 330668"/>
                <a:gd name="connsiteY2" fmla="*/ 226940 h 249132"/>
                <a:gd name="connsiteX3" fmla="*/ 139193 w 330668"/>
                <a:gd name="connsiteY3" fmla="*/ 248940 h 249132"/>
                <a:gd name="connsiteX4" fmla="*/ 318312 w 330668"/>
                <a:gd name="connsiteY4" fmla="*/ 220899 h 249132"/>
                <a:gd name="connsiteX5" fmla="*/ 329678 w 330668"/>
                <a:gd name="connsiteY5" fmla="*/ 201578 h 249132"/>
                <a:gd name="connsiteX6" fmla="*/ 264620 w 330668"/>
                <a:gd name="connsiteY6" fmla="*/ 33002 h 249132"/>
                <a:gd name="connsiteX7" fmla="*/ 237351 w 330668"/>
                <a:gd name="connsiteY7" fmla="*/ 29504 h 249132"/>
                <a:gd name="connsiteX8" fmla="*/ 204455 w 330668"/>
                <a:gd name="connsiteY8" fmla="*/ 86480 h 249132"/>
                <a:gd name="connsiteX9" fmla="*/ 60229 w 330668"/>
                <a:gd name="connsiteY9" fmla="*/ 3210 h 249132"/>
                <a:gd name="connsiteX10" fmla="*/ 27309 w 330668"/>
                <a:gd name="connsiteY10" fmla="*/ 12031 h 249132"/>
                <a:gd name="connsiteX11" fmla="*/ 3210 w 330668"/>
                <a:gd name="connsiteY11" fmla="*/ 53772 h 249132"/>
                <a:gd name="connsiteX12" fmla="*/ 12029 w 330668"/>
                <a:gd name="connsiteY12" fmla="*/ 86694 h 24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8" h="249132">
                  <a:moveTo>
                    <a:pt x="12029" y="86694"/>
                  </a:moveTo>
                  <a:lnTo>
                    <a:pt x="156255" y="169962"/>
                  </a:lnTo>
                  <a:lnTo>
                    <a:pt x="123359" y="226940"/>
                  </a:lnTo>
                  <a:cubicBezTo>
                    <a:pt x="117303" y="237417"/>
                    <a:pt x="126655" y="250908"/>
                    <a:pt x="139193" y="248940"/>
                  </a:cubicBezTo>
                  <a:lnTo>
                    <a:pt x="318312" y="220899"/>
                  </a:lnTo>
                  <a:cubicBezTo>
                    <a:pt x="327489" y="219595"/>
                    <a:pt x="333041" y="210309"/>
                    <a:pt x="329678" y="201578"/>
                  </a:cubicBezTo>
                  <a:lnTo>
                    <a:pt x="264620" y="33002"/>
                  </a:lnTo>
                  <a:cubicBezTo>
                    <a:pt x="260702" y="20820"/>
                    <a:pt x="243764" y="18393"/>
                    <a:pt x="237351" y="29504"/>
                  </a:cubicBezTo>
                  <a:lnTo>
                    <a:pt x="204455" y="86480"/>
                  </a:lnTo>
                  <a:lnTo>
                    <a:pt x="60229" y="3210"/>
                  </a:lnTo>
                  <a:cubicBezTo>
                    <a:pt x="48751" y="-3418"/>
                    <a:pt x="33936" y="554"/>
                    <a:pt x="27309" y="12031"/>
                  </a:cubicBezTo>
                  <a:lnTo>
                    <a:pt x="3210" y="53772"/>
                  </a:lnTo>
                  <a:cubicBezTo>
                    <a:pt x="-3418" y="65250"/>
                    <a:pt x="554" y="80069"/>
                    <a:pt x="12029" y="86694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0B52177F-E459-EE88-7255-B95A89986BE9}"/>
                </a:ext>
              </a:extLst>
            </p:cNvPr>
            <p:cNvSpPr/>
            <p:nvPr/>
          </p:nvSpPr>
          <p:spPr>
            <a:xfrm>
              <a:off x="4727426" y="2918299"/>
              <a:ext cx="330663" cy="249152"/>
            </a:xfrm>
            <a:custGeom>
              <a:avLst/>
              <a:gdLst>
                <a:gd name="connsiteX0" fmla="*/ 60228 w 330663"/>
                <a:gd name="connsiteY0" fmla="*/ 245945 h 249152"/>
                <a:gd name="connsiteX1" fmla="*/ 204454 w 330663"/>
                <a:gd name="connsiteY1" fmla="*/ 162674 h 249152"/>
                <a:gd name="connsiteX2" fmla="*/ 237350 w 330663"/>
                <a:gd name="connsiteY2" fmla="*/ 219655 h 249152"/>
                <a:gd name="connsiteX3" fmla="*/ 264319 w 330663"/>
                <a:gd name="connsiteY3" fmla="*/ 216941 h 249152"/>
                <a:gd name="connsiteX4" fmla="*/ 329595 w 330663"/>
                <a:gd name="connsiteY4" fmla="*/ 47800 h 249152"/>
                <a:gd name="connsiteX5" fmla="*/ 318546 w 330663"/>
                <a:gd name="connsiteY5" fmla="*/ 28296 h 249152"/>
                <a:gd name="connsiteX6" fmla="*/ 140025 w 330663"/>
                <a:gd name="connsiteY6" fmla="*/ 350 h 249152"/>
                <a:gd name="connsiteX7" fmla="*/ 123362 w 330663"/>
                <a:gd name="connsiteY7" fmla="*/ 22217 h 249152"/>
                <a:gd name="connsiteX8" fmla="*/ 156256 w 330663"/>
                <a:gd name="connsiteY8" fmla="*/ 79192 h 249152"/>
                <a:gd name="connsiteX9" fmla="*/ 12030 w 330663"/>
                <a:gd name="connsiteY9" fmla="*/ 162460 h 249152"/>
                <a:gd name="connsiteX10" fmla="*/ 3209 w 330663"/>
                <a:gd name="connsiteY10" fmla="*/ 195380 h 249152"/>
                <a:gd name="connsiteX11" fmla="*/ 27308 w 330663"/>
                <a:gd name="connsiteY11" fmla="*/ 237121 h 249152"/>
                <a:gd name="connsiteX12" fmla="*/ 60228 w 330663"/>
                <a:gd name="connsiteY12" fmla="*/ 245945 h 24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3" h="249151">
                  <a:moveTo>
                    <a:pt x="60228" y="245945"/>
                  </a:moveTo>
                  <a:lnTo>
                    <a:pt x="204454" y="162674"/>
                  </a:lnTo>
                  <a:lnTo>
                    <a:pt x="237350" y="219655"/>
                  </a:lnTo>
                  <a:cubicBezTo>
                    <a:pt x="243395" y="230136"/>
                    <a:pt x="259756" y="228784"/>
                    <a:pt x="264319" y="216941"/>
                  </a:cubicBezTo>
                  <a:lnTo>
                    <a:pt x="329595" y="47800"/>
                  </a:lnTo>
                  <a:cubicBezTo>
                    <a:pt x="333053" y="39201"/>
                    <a:pt x="327788" y="29748"/>
                    <a:pt x="318546" y="28296"/>
                  </a:cubicBezTo>
                  <a:lnTo>
                    <a:pt x="140025" y="350"/>
                  </a:lnTo>
                  <a:cubicBezTo>
                    <a:pt x="127518" y="-2349"/>
                    <a:pt x="116946" y="11105"/>
                    <a:pt x="123362" y="22217"/>
                  </a:cubicBezTo>
                  <a:lnTo>
                    <a:pt x="156256" y="79192"/>
                  </a:lnTo>
                  <a:lnTo>
                    <a:pt x="12030" y="162460"/>
                  </a:lnTo>
                  <a:cubicBezTo>
                    <a:pt x="553" y="169088"/>
                    <a:pt x="-3417" y="183903"/>
                    <a:pt x="3209" y="195380"/>
                  </a:cubicBezTo>
                  <a:lnTo>
                    <a:pt x="27308" y="237121"/>
                  </a:lnTo>
                  <a:cubicBezTo>
                    <a:pt x="33933" y="248599"/>
                    <a:pt x="48754" y="252568"/>
                    <a:pt x="60228" y="245945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404D45E7-705D-54E7-BAFB-B45A77C4C77C}"/>
                </a:ext>
              </a:extLst>
            </p:cNvPr>
            <p:cNvSpPr/>
            <p:nvPr/>
          </p:nvSpPr>
          <p:spPr>
            <a:xfrm>
              <a:off x="4449897" y="2668650"/>
              <a:ext cx="299905" cy="404845"/>
            </a:xfrm>
            <a:custGeom>
              <a:avLst/>
              <a:gdLst>
                <a:gd name="connsiteX0" fmla="*/ 35942 w 299905"/>
                <a:gd name="connsiteY0" fmla="*/ 214209 h 404845"/>
                <a:gd name="connsiteX1" fmla="*/ 80312 w 299905"/>
                <a:gd name="connsiteY1" fmla="*/ 214209 h 404845"/>
                <a:gd name="connsiteX2" fmla="*/ 80312 w 299905"/>
                <a:gd name="connsiteY2" fmla="*/ 359326 h 404845"/>
                <a:gd name="connsiteX3" fmla="*/ 125831 w 299905"/>
                <a:gd name="connsiteY3" fmla="*/ 404845 h 404845"/>
                <a:gd name="connsiteX4" fmla="*/ 174031 w 299905"/>
                <a:gd name="connsiteY4" fmla="*/ 404845 h 404845"/>
                <a:gd name="connsiteX5" fmla="*/ 219551 w 299905"/>
                <a:gd name="connsiteY5" fmla="*/ 359326 h 404845"/>
                <a:gd name="connsiteX6" fmla="*/ 219551 w 299905"/>
                <a:gd name="connsiteY6" fmla="*/ 214209 h 404845"/>
                <a:gd name="connsiteX7" fmla="*/ 263912 w 299905"/>
                <a:gd name="connsiteY7" fmla="*/ 214209 h 404845"/>
                <a:gd name="connsiteX8" fmla="*/ 263931 w 299905"/>
                <a:gd name="connsiteY8" fmla="*/ 214209 h 404845"/>
                <a:gd name="connsiteX9" fmla="*/ 296238 w 299905"/>
                <a:gd name="connsiteY9" fmla="*/ 193604 h 404845"/>
                <a:gd name="connsiteX10" fmla="*/ 291729 w 299905"/>
                <a:gd name="connsiteY10" fmla="*/ 154626 h 404845"/>
                <a:gd name="connsiteX11" fmla="*/ 177957 w 299905"/>
                <a:gd name="connsiteY11" fmla="*/ 13613 h 404845"/>
                <a:gd name="connsiteX12" fmla="*/ 150179 w 299905"/>
                <a:gd name="connsiteY12" fmla="*/ 0 h 404845"/>
                <a:gd name="connsiteX13" fmla="*/ 149915 w 299905"/>
                <a:gd name="connsiteY13" fmla="*/ 0 h 404845"/>
                <a:gd name="connsiteX14" fmla="*/ 122128 w 299905"/>
                <a:gd name="connsiteY14" fmla="*/ 13343 h 404845"/>
                <a:gd name="connsiteX15" fmla="*/ 8964 w 299905"/>
                <a:gd name="connsiteY15" fmla="*/ 153600 h 404845"/>
                <a:gd name="connsiteX16" fmla="*/ 3194 w 299905"/>
                <a:gd name="connsiteY16" fmla="*/ 192740 h 404845"/>
                <a:gd name="connsiteX17" fmla="*/ 35942 w 299905"/>
                <a:gd name="connsiteY17" fmla="*/ 214209 h 404845"/>
                <a:gd name="connsiteX18" fmla="*/ 149934 w 299905"/>
                <a:gd name="connsiteY18" fmla="*/ 47107 h 404845"/>
                <a:gd name="connsiteX19" fmla="*/ 250187 w 299905"/>
                <a:gd name="connsiteY19" fmla="*/ 171366 h 404845"/>
                <a:gd name="connsiteX20" fmla="*/ 198128 w 299905"/>
                <a:gd name="connsiteY20" fmla="*/ 171366 h 404845"/>
                <a:gd name="connsiteX21" fmla="*/ 176706 w 299905"/>
                <a:gd name="connsiteY21" fmla="*/ 192788 h 404845"/>
                <a:gd name="connsiteX22" fmla="*/ 176706 w 299905"/>
                <a:gd name="connsiteY22" fmla="*/ 359326 h 404845"/>
                <a:gd name="connsiteX23" fmla="*/ 174029 w 299905"/>
                <a:gd name="connsiteY23" fmla="*/ 362003 h 404845"/>
                <a:gd name="connsiteX24" fmla="*/ 125831 w 299905"/>
                <a:gd name="connsiteY24" fmla="*/ 362003 h 404845"/>
                <a:gd name="connsiteX25" fmla="*/ 123154 w 299905"/>
                <a:gd name="connsiteY25" fmla="*/ 359326 h 404845"/>
                <a:gd name="connsiteX26" fmla="*/ 123154 w 299905"/>
                <a:gd name="connsiteY26" fmla="*/ 192788 h 404845"/>
                <a:gd name="connsiteX27" fmla="*/ 101733 w 299905"/>
                <a:gd name="connsiteY27" fmla="*/ 171366 h 404845"/>
                <a:gd name="connsiteX28" fmla="*/ 49675 w 299905"/>
                <a:gd name="connsiteY28" fmla="*/ 171366 h 4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9905" h="404845">
                  <a:moveTo>
                    <a:pt x="35942" y="214209"/>
                  </a:moveTo>
                  <a:lnTo>
                    <a:pt x="80312" y="214209"/>
                  </a:lnTo>
                  <a:lnTo>
                    <a:pt x="80312" y="359326"/>
                  </a:lnTo>
                  <a:cubicBezTo>
                    <a:pt x="80312" y="384425"/>
                    <a:pt x="100730" y="404845"/>
                    <a:pt x="125831" y="404845"/>
                  </a:cubicBezTo>
                  <a:lnTo>
                    <a:pt x="174031" y="404845"/>
                  </a:lnTo>
                  <a:cubicBezTo>
                    <a:pt x="199130" y="404845"/>
                    <a:pt x="219551" y="384425"/>
                    <a:pt x="219551" y="359326"/>
                  </a:cubicBezTo>
                  <a:lnTo>
                    <a:pt x="219551" y="214209"/>
                  </a:lnTo>
                  <a:lnTo>
                    <a:pt x="263912" y="214209"/>
                  </a:lnTo>
                  <a:lnTo>
                    <a:pt x="263931" y="214209"/>
                  </a:lnTo>
                  <a:cubicBezTo>
                    <a:pt x="277782" y="214209"/>
                    <a:pt x="290161" y="206313"/>
                    <a:pt x="296238" y="193604"/>
                  </a:cubicBezTo>
                  <a:cubicBezTo>
                    <a:pt x="302425" y="180661"/>
                    <a:pt x="300694" y="165722"/>
                    <a:pt x="291729" y="154626"/>
                  </a:cubicBezTo>
                  <a:lnTo>
                    <a:pt x="177957" y="13613"/>
                  </a:lnTo>
                  <a:cubicBezTo>
                    <a:pt x="171165" y="5038"/>
                    <a:pt x="161050" y="77"/>
                    <a:pt x="150179" y="0"/>
                  </a:cubicBezTo>
                  <a:cubicBezTo>
                    <a:pt x="150089" y="0"/>
                    <a:pt x="150003" y="0"/>
                    <a:pt x="149915" y="0"/>
                  </a:cubicBezTo>
                  <a:cubicBezTo>
                    <a:pt x="139102" y="0"/>
                    <a:pt x="128989" y="4850"/>
                    <a:pt x="122128" y="13343"/>
                  </a:cubicBezTo>
                  <a:lnTo>
                    <a:pt x="8964" y="153600"/>
                  </a:lnTo>
                  <a:cubicBezTo>
                    <a:pt x="-358" y="164323"/>
                    <a:pt x="-2633" y="179601"/>
                    <a:pt x="3194" y="192740"/>
                  </a:cubicBezTo>
                  <a:cubicBezTo>
                    <a:pt x="9065" y="205983"/>
                    <a:pt x="21614" y="214209"/>
                    <a:pt x="35942" y="214209"/>
                  </a:cubicBezTo>
                  <a:close/>
                  <a:moveTo>
                    <a:pt x="149934" y="47107"/>
                  </a:moveTo>
                  <a:lnTo>
                    <a:pt x="250187" y="171366"/>
                  </a:lnTo>
                  <a:lnTo>
                    <a:pt x="198128" y="171366"/>
                  </a:lnTo>
                  <a:cubicBezTo>
                    <a:pt x="186297" y="171366"/>
                    <a:pt x="176706" y="180957"/>
                    <a:pt x="176706" y="192788"/>
                  </a:cubicBezTo>
                  <a:lnTo>
                    <a:pt x="176706" y="359326"/>
                  </a:lnTo>
                  <a:cubicBezTo>
                    <a:pt x="176706" y="360752"/>
                    <a:pt x="175455" y="362003"/>
                    <a:pt x="174029" y="362003"/>
                  </a:cubicBezTo>
                  <a:lnTo>
                    <a:pt x="125831" y="362003"/>
                  </a:lnTo>
                  <a:cubicBezTo>
                    <a:pt x="124405" y="362003"/>
                    <a:pt x="123154" y="360752"/>
                    <a:pt x="123154" y="359326"/>
                  </a:cubicBezTo>
                  <a:lnTo>
                    <a:pt x="123154" y="192788"/>
                  </a:lnTo>
                  <a:cubicBezTo>
                    <a:pt x="123154" y="180957"/>
                    <a:pt x="113564" y="171366"/>
                    <a:pt x="101733" y="171366"/>
                  </a:cubicBezTo>
                  <a:lnTo>
                    <a:pt x="49675" y="171366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8B9604C9-CEBF-340C-837E-F2CDCEE38F08}"/>
                </a:ext>
              </a:extLst>
            </p:cNvPr>
            <p:cNvSpPr/>
            <p:nvPr/>
          </p:nvSpPr>
          <p:spPr>
            <a:xfrm>
              <a:off x="4120157" y="2897287"/>
              <a:ext cx="373505" cy="291603"/>
            </a:xfrm>
            <a:custGeom>
              <a:avLst/>
              <a:gdLst>
                <a:gd name="connsiteX0" fmla="*/ 67299 w 373505"/>
                <a:gd name="connsiteY0" fmla="*/ 244432 h 291603"/>
                <a:gd name="connsiteX1" fmla="*/ 98310 w 373505"/>
                <a:gd name="connsiteY1" fmla="*/ 269000 h 291603"/>
                <a:gd name="connsiteX2" fmla="*/ 133276 w 373505"/>
                <a:gd name="connsiteY2" fmla="*/ 251372 h 291603"/>
                <a:gd name="connsiteX3" fmla="*/ 155460 w 373505"/>
                <a:gd name="connsiteY3" fmla="*/ 212947 h 291603"/>
                <a:gd name="connsiteX4" fmla="*/ 281135 w 373505"/>
                <a:gd name="connsiteY4" fmla="*/ 285507 h 291603"/>
                <a:gd name="connsiteX5" fmla="*/ 303771 w 373505"/>
                <a:gd name="connsiteY5" fmla="*/ 291603 h 291603"/>
                <a:gd name="connsiteX6" fmla="*/ 315670 w 373505"/>
                <a:gd name="connsiteY6" fmla="*/ 290024 h 291603"/>
                <a:gd name="connsiteX7" fmla="*/ 343316 w 373505"/>
                <a:gd name="connsiteY7" fmla="*/ 268843 h 291603"/>
                <a:gd name="connsiteX8" fmla="*/ 367417 w 373505"/>
                <a:gd name="connsiteY8" fmla="*/ 227102 h 291603"/>
                <a:gd name="connsiteX9" fmla="*/ 350756 w 373505"/>
                <a:gd name="connsiteY9" fmla="*/ 164923 h 291603"/>
                <a:gd name="connsiteX10" fmla="*/ 225080 w 373505"/>
                <a:gd name="connsiteY10" fmla="*/ 92364 h 291603"/>
                <a:gd name="connsiteX11" fmla="*/ 247262 w 373505"/>
                <a:gd name="connsiteY11" fmla="*/ 53943 h 291603"/>
                <a:gd name="connsiteX12" fmla="*/ 249031 w 373505"/>
                <a:gd name="connsiteY12" fmla="*/ 21886 h 291603"/>
                <a:gd name="connsiteX13" fmla="*/ 223596 w 373505"/>
                <a:gd name="connsiteY13" fmla="*/ 561 h 291603"/>
                <a:gd name="connsiteX14" fmla="*/ 197871 w 373505"/>
                <a:gd name="connsiteY14" fmla="*/ 16563 h 291603"/>
                <a:gd name="connsiteX15" fmla="*/ 206435 w 373505"/>
                <a:gd name="connsiteY15" fmla="*/ 38969 h 291603"/>
                <a:gd name="connsiteX16" fmla="*/ 177266 w 373505"/>
                <a:gd name="connsiteY16" fmla="*/ 89491 h 291603"/>
                <a:gd name="connsiteX17" fmla="*/ 175126 w 373505"/>
                <a:gd name="connsiteY17" fmla="*/ 105745 h 291603"/>
                <a:gd name="connsiteX18" fmla="*/ 185106 w 373505"/>
                <a:gd name="connsiteY18" fmla="*/ 118752 h 291603"/>
                <a:gd name="connsiteX19" fmla="*/ 329334 w 373505"/>
                <a:gd name="connsiteY19" fmla="*/ 202022 h 291603"/>
                <a:gd name="connsiteX20" fmla="*/ 330313 w 373505"/>
                <a:gd name="connsiteY20" fmla="*/ 205679 h 291603"/>
                <a:gd name="connsiteX21" fmla="*/ 306213 w 373505"/>
                <a:gd name="connsiteY21" fmla="*/ 247420 h 291603"/>
                <a:gd name="connsiteX22" fmla="*/ 304580 w 373505"/>
                <a:gd name="connsiteY22" fmla="*/ 248639 h 291603"/>
                <a:gd name="connsiteX23" fmla="*/ 302556 w 373505"/>
                <a:gd name="connsiteY23" fmla="*/ 248401 h 291603"/>
                <a:gd name="connsiteX24" fmla="*/ 158330 w 373505"/>
                <a:gd name="connsiteY24" fmla="*/ 165131 h 291603"/>
                <a:gd name="connsiteX25" fmla="*/ 142076 w 373505"/>
                <a:gd name="connsiteY25" fmla="*/ 162991 h 291603"/>
                <a:gd name="connsiteX26" fmla="*/ 129069 w 373505"/>
                <a:gd name="connsiteY26" fmla="*/ 172971 h 291603"/>
                <a:gd name="connsiteX27" fmla="*/ 103042 w 373505"/>
                <a:gd name="connsiteY27" fmla="*/ 218052 h 291603"/>
                <a:gd name="connsiteX28" fmla="*/ 44186 w 373505"/>
                <a:gd name="connsiteY28" fmla="*/ 65544 h 291603"/>
                <a:gd name="connsiteX29" fmla="*/ 46581 w 373505"/>
                <a:gd name="connsiteY29" fmla="*/ 40124 h 291603"/>
                <a:gd name="connsiteX30" fmla="*/ 17163 w 373505"/>
                <a:gd name="connsiteY30" fmla="*/ 32890 h 291603"/>
                <a:gd name="connsiteX31" fmla="*/ 2412 w 373505"/>
                <a:gd name="connsiteY31" fmla="*/ 76298 h 2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505" h="291603">
                  <a:moveTo>
                    <a:pt x="67299" y="244432"/>
                  </a:moveTo>
                  <a:cubicBezTo>
                    <a:pt x="71926" y="257867"/>
                    <a:pt x="84018" y="267477"/>
                    <a:pt x="98310" y="269000"/>
                  </a:cubicBezTo>
                  <a:cubicBezTo>
                    <a:pt x="112716" y="270533"/>
                    <a:pt x="126113" y="263779"/>
                    <a:pt x="133276" y="251372"/>
                  </a:cubicBezTo>
                  <a:lnTo>
                    <a:pt x="155460" y="212947"/>
                  </a:lnTo>
                  <a:lnTo>
                    <a:pt x="281135" y="285507"/>
                  </a:lnTo>
                  <a:cubicBezTo>
                    <a:pt x="288125" y="289542"/>
                    <a:pt x="295890" y="291603"/>
                    <a:pt x="303771" y="291603"/>
                  </a:cubicBezTo>
                  <a:cubicBezTo>
                    <a:pt x="307736" y="291603"/>
                    <a:pt x="311731" y="291080"/>
                    <a:pt x="315670" y="290024"/>
                  </a:cubicBezTo>
                  <a:cubicBezTo>
                    <a:pt x="327434" y="286871"/>
                    <a:pt x="337252" y="279350"/>
                    <a:pt x="343316" y="268843"/>
                  </a:cubicBezTo>
                  <a:lnTo>
                    <a:pt x="367417" y="227102"/>
                  </a:lnTo>
                  <a:cubicBezTo>
                    <a:pt x="379965" y="205364"/>
                    <a:pt x="372492" y="177472"/>
                    <a:pt x="350756" y="164923"/>
                  </a:cubicBezTo>
                  <a:lnTo>
                    <a:pt x="225080" y="92364"/>
                  </a:lnTo>
                  <a:lnTo>
                    <a:pt x="247262" y="53943"/>
                  </a:lnTo>
                  <a:cubicBezTo>
                    <a:pt x="252949" y="44104"/>
                    <a:pt x="253594" y="32419"/>
                    <a:pt x="249031" y="21886"/>
                  </a:cubicBezTo>
                  <a:cubicBezTo>
                    <a:pt x="244385" y="11163"/>
                    <a:pt x="234876" y="3190"/>
                    <a:pt x="223596" y="561"/>
                  </a:cubicBezTo>
                  <a:cubicBezTo>
                    <a:pt x="212080" y="-2116"/>
                    <a:pt x="200557" y="5041"/>
                    <a:pt x="197871" y="16563"/>
                  </a:cubicBezTo>
                  <a:cubicBezTo>
                    <a:pt x="195828" y="25333"/>
                    <a:pt x="199488" y="34100"/>
                    <a:pt x="206435" y="38969"/>
                  </a:cubicBezTo>
                  <a:lnTo>
                    <a:pt x="177266" y="89491"/>
                  </a:lnTo>
                  <a:cubicBezTo>
                    <a:pt x="174426" y="94411"/>
                    <a:pt x="173655" y="100257"/>
                    <a:pt x="175126" y="105745"/>
                  </a:cubicBezTo>
                  <a:cubicBezTo>
                    <a:pt x="176598" y="111233"/>
                    <a:pt x="180186" y="115912"/>
                    <a:pt x="185106" y="118752"/>
                  </a:cubicBezTo>
                  <a:lnTo>
                    <a:pt x="329334" y="202022"/>
                  </a:lnTo>
                  <a:cubicBezTo>
                    <a:pt x="330568" y="202736"/>
                    <a:pt x="331027" y="204443"/>
                    <a:pt x="330313" y="205679"/>
                  </a:cubicBezTo>
                  <a:lnTo>
                    <a:pt x="306213" y="247420"/>
                  </a:lnTo>
                  <a:cubicBezTo>
                    <a:pt x="305771" y="248183"/>
                    <a:pt x="305082" y="248504"/>
                    <a:pt x="304580" y="248639"/>
                  </a:cubicBezTo>
                  <a:cubicBezTo>
                    <a:pt x="304081" y="248774"/>
                    <a:pt x="303321" y="248842"/>
                    <a:pt x="302556" y="248401"/>
                  </a:cubicBezTo>
                  <a:lnTo>
                    <a:pt x="158330" y="165131"/>
                  </a:lnTo>
                  <a:cubicBezTo>
                    <a:pt x="153410" y="162291"/>
                    <a:pt x="147566" y="161522"/>
                    <a:pt x="142076" y="162991"/>
                  </a:cubicBezTo>
                  <a:cubicBezTo>
                    <a:pt x="136588" y="164463"/>
                    <a:pt x="131909" y="168051"/>
                    <a:pt x="129069" y="172971"/>
                  </a:cubicBezTo>
                  <a:lnTo>
                    <a:pt x="103042" y="218052"/>
                  </a:lnTo>
                  <a:lnTo>
                    <a:pt x="44186" y="65544"/>
                  </a:lnTo>
                  <a:cubicBezTo>
                    <a:pt x="50340" y="58711"/>
                    <a:pt x="51589" y="48399"/>
                    <a:pt x="46581" y="40124"/>
                  </a:cubicBezTo>
                  <a:cubicBezTo>
                    <a:pt x="40454" y="30003"/>
                    <a:pt x="27280" y="26768"/>
                    <a:pt x="17163" y="32890"/>
                  </a:cubicBezTo>
                  <a:cubicBezTo>
                    <a:pt x="2376" y="41840"/>
                    <a:pt x="-3830" y="60091"/>
                    <a:pt x="2412" y="76298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6B17607F-6E36-4613-EE5F-45E6798DE694}"/>
                </a:ext>
              </a:extLst>
            </p:cNvPr>
            <p:cNvSpPr/>
            <p:nvPr/>
          </p:nvSpPr>
          <p:spPr>
            <a:xfrm>
              <a:off x="4120138" y="3245170"/>
              <a:ext cx="373524" cy="291999"/>
            </a:xfrm>
            <a:custGeom>
              <a:avLst/>
              <a:gdLst>
                <a:gd name="connsiteX0" fmla="*/ 225100 w 373524"/>
                <a:gd name="connsiteY0" fmla="*/ 199236 h 291999"/>
                <a:gd name="connsiteX1" fmla="*/ 350773 w 373524"/>
                <a:gd name="connsiteY1" fmla="*/ 126678 h 291999"/>
                <a:gd name="connsiteX2" fmla="*/ 367434 w 373524"/>
                <a:gd name="connsiteY2" fmla="*/ 64497 h 291999"/>
                <a:gd name="connsiteX3" fmla="*/ 343336 w 373524"/>
                <a:gd name="connsiteY3" fmla="*/ 22756 h 291999"/>
                <a:gd name="connsiteX4" fmla="*/ 315688 w 373524"/>
                <a:gd name="connsiteY4" fmla="*/ 1577 h 291999"/>
                <a:gd name="connsiteX5" fmla="*/ 281155 w 373524"/>
                <a:gd name="connsiteY5" fmla="*/ 6095 h 291999"/>
                <a:gd name="connsiteX6" fmla="*/ 155479 w 373524"/>
                <a:gd name="connsiteY6" fmla="*/ 78652 h 291999"/>
                <a:gd name="connsiteX7" fmla="*/ 133300 w 373524"/>
                <a:gd name="connsiteY7" fmla="*/ 40233 h 291999"/>
                <a:gd name="connsiteX8" fmla="*/ 99292 w 373524"/>
                <a:gd name="connsiteY8" fmla="*/ 22542 h 291999"/>
                <a:gd name="connsiteX9" fmla="*/ 67790 w 373524"/>
                <a:gd name="connsiteY9" fmla="*/ 45936 h 291999"/>
                <a:gd name="connsiteX10" fmla="*/ 2559 w 373524"/>
                <a:gd name="connsiteY10" fmla="*/ 214963 h 291999"/>
                <a:gd name="connsiteX11" fmla="*/ 4656 w 373524"/>
                <a:gd name="connsiteY11" fmla="*/ 245837 h 291999"/>
                <a:gd name="connsiteX12" fmla="*/ 30235 w 373524"/>
                <a:gd name="connsiteY12" fmla="*/ 263458 h 291999"/>
                <a:gd name="connsiteX13" fmla="*/ 208284 w 373524"/>
                <a:gd name="connsiteY13" fmla="*/ 291331 h 291999"/>
                <a:gd name="connsiteX14" fmla="*/ 215225 w 373524"/>
                <a:gd name="connsiteY14" fmla="*/ 291999 h 291999"/>
                <a:gd name="connsiteX15" fmla="*/ 245064 w 373524"/>
                <a:gd name="connsiteY15" fmla="*/ 276761 h 291999"/>
                <a:gd name="connsiteX16" fmla="*/ 247284 w 373524"/>
                <a:gd name="connsiteY16" fmla="*/ 237663 h 291999"/>
                <a:gd name="connsiteX17" fmla="*/ 185126 w 373524"/>
                <a:gd name="connsiteY17" fmla="*/ 172845 h 291999"/>
                <a:gd name="connsiteX18" fmla="*/ 175146 w 373524"/>
                <a:gd name="connsiteY18" fmla="*/ 185852 h 291999"/>
                <a:gd name="connsiteX19" fmla="*/ 177286 w 373524"/>
                <a:gd name="connsiteY19" fmla="*/ 202106 h 291999"/>
                <a:gd name="connsiteX20" fmla="*/ 203315 w 373524"/>
                <a:gd name="connsiteY20" fmla="*/ 247187 h 291999"/>
                <a:gd name="connsiteX21" fmla="*/ 45574 w 373524"/>
                <a:gd name="connsiteY21" fmla="*/ 222492 h 291999"/>
                <a:gd name="connsiteX22" fmla="*/ 103060 w 373524"/>
                <a:gd name="connsiteY22" fmla="*/ 73539 h 291999"/>
                <a:gd name="connsiteX23" fmla="*/ 129089 w 373524"/>
                <a:gd name="connsiteY23" fmla="*/ 118624 h 291999"/>
                <a:gd name="connsiteX24" fmla="*/ 158350 w 373524"/>
                <a:gd name="connsiteY24" fmla="*/ 126464 h 291999"/>
                <a:gd name="connsiteX25" fmla="*/ 302578 w 373524"/>
                <a:gd name="connsiteY25" fmla="*/ 43196 h 291999"/>
                <a:gd name="connsiteX26" fmla="*/ 304600 w 373524"/>
                <a:gd name="connsiteY26" fmla="*/ 42958 h 291999"/>
                <a:gd name="connsiteX27" fmla="*/ 306234 w 373524"/>
                <a:gd name="connsiteY27" fmla="*/ 44175 h 291999"/>
                <a:gd name="connsiteX28" fmla="*/ 330333 w 373524"/>
                <a:gd name="connsiteY28" fmla="*/ 85916 h 291999"/>
                <a:gd name="connsiteX29" fmla="*/ 329352 w 373524"/>
                <a:gd name="connsiteY29" fmla="*/ 89575 h 2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3524" h="291999">
                  <a:moveTo>
                    <a:pt x="225100" y="199236"/>
                  </a:moveTo>
                  <a:lnTo>
                    <a:pt x="350773" y="126678"/>
                  </a:lnTo>
                  <a:cubicBezTo>
                    <a:pt x="372509" y="114130"/>
                    <a:pt x="379985" y="86235"/>
                    <a:pt x="367434" y="64497"/>
                  </a:cubicBezTo>
                  <a:lnTo>
                    <a:pt x="343336" y="22756"/>
                  </a:lnTo>
                  <a:cubicBezTo>
                    <a:pt x="337271" y="12251"/>
                    <a:pt x="327452" y="4728"/>
                    <a:pt x="315688" y="1577"/>
                  </a:cubicBezTo>
                  <a:cubicBezTo>
                    <a:pt x="303923" y="-1574"/>
                    <a:pt x="291660" y="30"/>
                    <a:pt x="281155" y="6095"/>
                  </a:cubicBezTo>
                  <a:lnTo>
                    <a:pt x="155479" y="78652"/>
                  </a:lnTo>
                  <a:lnTo>
                    <a:pt x="133300" y="40233"/>
                  </a:lnTo>
                  <a:cubicBezTo>
                    <a:pt x="126374" y="28227"/>
                    <a:pt x="113331" y="21449"/>
                    <a:pt x="99292" y="22542"/>
                  </a:cubicBezTo>
                  <a:cubicBezTo>
                    <a:pt x="84993" y="23656"/>
                    <a:pt x="72920" y="32622"/>
                    <a:pt x="67790" y="45936"/>
                  </a:cubicBezTo>
                  <a:lnTo>
                    <a:pt x="2559" y="214963"/>
                  </a:lnTo>
                  <a:cubicBezTo>
                    <a:pt x="-1475" y="225136"/>
                    <a:pt x="-712" y="236380"/>
                    <a:pt x="4656" y="245837"/>
                  </a:cubicBezTo>
                  <a:cubicBezTo>
                    <a:pt x="10043" y="255327"/>
                    <a:pt x="19361" y="261749"/>
                    <a:pt x="30235" y="263458"/>
                  </a:cubicBezTo>
                  <a:lnTo>
                    <a:pt x="208284" y="291331"/>
                  </a:lnTo>
                  <a:cubicBezTo>
                    <a:pt x="210596" y="291781"/>
                    <a:pt x="212920" y="291999"/>
                    <a:pt x="215225" y="291999"/>
                  </a:cubicBezTo>
                  <a:cubicBezTo>
                    <a:pt x="226831" y="291999"/>
                    <a:pt x="238004" y="286449"/>
                    <a:pt x="245064" y="276761"/>
                  </a:cubicBezTo>
                  <a:cubicBezTo>
                    <a:pt x="253596" y="265054"/>
                    <a:pt x="254447" y="250074"/>
                    <a:pt x="247284" y="237663"/>
                  </a:cubicBezTo>
                  <a:close/>
                  <a:moveTo>
                    <a:pt x="185126" y="172845"/>
                  </a:moveTo>
                  <a:cubicBezTo>
                    <a:pt x="180206" y="175685"/>
                    <a:pt x="176615" y="180364"/>
                    <a:pt x="175146" y="185852"/>
                  </a:cubicBezTo>
                  <a:cubicBezTo>
                    <a:pt x="173674" y="191340"/>
                    <a:pt x="174446" y="197188"/>
                    <a:pt x="177286" y="202106"/>
                  </a:cubicBezTo>
                  <a:lnTo>
                    <a:pt x="203315" y="247187"/>
                  </a:lnTo>
                  <a:lnTo>
                    <a:pt x="45574" y="222492"/>
                  </a:lnTo>
                  <a:lnTo>
                    <a:pt x="103060" y="73539"/>
                  </a:lnTo>
                  <a:lnTo>
                    <a:pt x="129089" y="118624"/>
                  </a:lnTo>
                  <a:cubicBezTo>
                    <a:pt x="135003" y="128869"/>
                    <a:pt x="148102" y="132378"/>
                    <a:pt x="158350" y="126464"/>
                  </a:cubicBezTo>
                  <a:lnTo>
                    <a:pt x="302578" y="43196"/>
                  </a:lnTo>
                  <a:cubicBezTo>
                    <a:pt x="303338" y="42757"/>
                    <a:pt x="304101" y="42825"/>
                    <a:pt x="304600" y="42958"/>
                  </a:cubicBezTo>
                  <a:cubicBezTo>
                    <a:pt x="305103" y="43093"/>
                    <a:pt x="305793" y="43412"/>
                    <a:pt x="306234" y="44175"/>
                  </a:cubicBezTo>
                  <a:lnTo>
                    <a:pt x="330333" y="85916"/>
                  </a:lnTo>
                  <a:cubicBezTo>
                    <a:pt x="331046" y="87152"/>
                    <a:pt x="330588" y="88861"/>
                    <a:pt x="329352" y="89575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6A5CD73A-C92E-E57C-FA33-DF79ED1BE38F}"/>
                </a:ext>
              </a:extLst>
            </p:cNvPr>
            <p:cNvSpPr/>
            <p:nvPr/>
          </p:nvSpPr>
          <p:spPr>
            <a:xfrm>
              <a:off x="4449852" y="3360563"/>
              <a:ext cx="299906" cy="404847"/>
            </a:xfrm>
            <a:custGeom>
              <a:avLst/>
              <a:gdLst>
                <a:gd name="connsiteX0" fmla="*/ 263965 w 299906"/>
                <a:gd name="connsiteY0" fmla="*/ 190637 h 404847"/>
                <a:gd name="connsiteX1" fmla="*/ 219595 w 299906"/>
                <a:gd name="connsiteY1" fmla="*/ 190637 h 404847"/>
                <a:gd name="connsiteX2" fmla="*/ 219595 w 299906"/>
                <a:gd name="connsiteY2" fmla="*/ 45520 h 404847"/>
                <a:gd name="connsiteX3" fmla="*/ 174075 w 299906"/>
                <a:gd name="connsiteY3" fmla="*/ 0 h 404847"/>
                <a:gd name="connsiteX4" fmla="*/ 125876 w 299906"/>
                <a:gd name="connsiteY4" fmla="*/ 0 h 404847"/>
                <a:gd name="connsiteX5" fmla="*/ 80356 w 299906"/>
                <a:gd name="connsiteY5" fmla="*/ 45520 h 404847"/>
                <a:gd name="connsiteX6" fmla="*/ 80356 w 299906"/>
                <a:gd name="connsiteY6" fmla="*/ 190637 h 404847"/>
                <a:gd name="connsiteX7" fmla="*/ 35995 w 299906"/>
                <a:gd name="connsiteY7" fmla="*/ 190637 h 404847"/>
                <a:gd name="connsiteX8" fmla="*/ 35976 w 299906"/>
                <a:gd name="connsiteY8" fmla="*/ 190637 h 404847"/>
                <a:gd name="connsiteX9" fmla="*/ 3667 w 299906"/>
                <a:gd name="connsiteY9" fmla="*/ 211244 h 404847"/>
                <a:gd name="connsiteX10" fmla="*/ 8178 w 299906"/>
                <a:gd name="connsiteY10" fmla="*/ 250222 h 404847"/>
                <a:gd name="connsiteX11" fmla="*/ 121947 w 299906"/>
                <a:gd name="connsiteY11" fmla="*/ 391232 h 404847"/>
                <a:gd name="connsiteX12" fmla="*/ 149728 w 299906"/>
                <a:gd name="connsiteY12" fmla="*/ 404848 h 404847"/>
                <a:gd name="connsiteX13" fmla="*/ 149992 w 299906"/>
                <a:gd name="connsiteY13" fmla="*/ 404848 h 404847"/>
                <a:gd name="connsiteX14" fmla="*/ 177779 w 299906"/>
                <a:gd name="connsiteY14" fmla="*/ 391504 h 404847"/>
                <a:gd name="connsiteX15" fmla="*/ 290940 w 299906"/>
                <a:gd name="connsiteY15" fmla="*/ 251248 h 404847"/>
                <a:gd name="connsiteX16" fmla="*/ 296713 w 299906"/>
                <a:gd name="connsiteY16" fmla="*/ 212107 h 404847"/>
                <a:gd name="connsiteX17" fmla="*/ 263965 w 299906"/>
                <a:gd name="connsiteY17" fmla="*/ 190637 h 404847"/>
                <a:gd name="connsiteX18" fmla="*/ 149975 w 299906"/>
                <a:gd name="connsiteY18" fmla="*/ 357738 h 404847"/>
                <a:gd name="connsiteX19" fmla="*/ 49720 w 299906"/>
                <a:gd name="connsiteY19" fmla="*/ 233479 h 404847"/>
                <a:gd name="connsiteX20" fmla="*/ 101777 w 299906"/>
                <a:gd name="connsiteY20" fmla="*/ 233479 h 404847"/>
                <a:gd name="connsiteX21" fmla="*/ 123198 w 299906"/>
                <a:gd name="connsiteY21" fmla="*/ 212058 h 404847"/>
                <a:gd name="connsiteX22" fmla="*/ 123198 w 299906"/>
                <a:gd name="connsiteY22" fmla="*/ 45520 h 404847"/>
                <a:gd name="connsiteX23" fmla="*/ 125876 w 299906"/>
                <a:gd name="connsiteY23" fmla="*/ 42842 h 404847"/>
                <a:gd name="connsiteX24" fmla="*/ 174075 w 299906"/>
                <a:gd name="connsiteY24" fmla="*/ 42842 h 404847"/>
                <a:gd name="connsiteX25" fmla="*/ 176753 w 299906"/>
                <a:gd name="connsiteY25" fmla="*/ 45520 h 404847"/>
                <a:gd name="connsiteX26" fmla="*/ 176753 w 299906"/>
                <a:gd name="connsiteY26" fmla="*/ 212058 h 404847"/>
                <a:gd name="connsiteX27" fmla="*/ 198174 w 299906"/>
                <a:gd name="connsiteY27" fmla="*/ 233479 h 404847"/>
                <a:gd name="connsiteX28" fmla="*/ 250230 w 299906"/>
                <a:gd name="connsiteY28" fmla="*/ 233479 h 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9906" h="404847">
                  <a:moveTo>
                    <a:pt x="263965" y="190637"/>
                  </a:moveTo>
                  <a:lnTo>
                    <a:pt x="219595" y="190637"/>
                  </a:lnTo>
                  <a:lnTo>
                    <a:pt x="219595" y="45520"/>
                  </a:lnTo>
                  <a:cubicBezTo>
                    <a:pt x="219595" y="20421"/>
                    <a:pt x="199177" y="0"/>
                    <a:pt x="174075" y="0"/>
                  </a:cubicBezTo>
                  <a:lnTo>
                    <a:pt x="125876" y="0"/>
                  </a:lnTo>
                  <a:cubicBezTo>
                    <a:pt x="100777" y="0"/>
                    <a:pt x="80356" y="20419"/>
                    <a:pt x="80356" y="45520"/>
                  </a:cubicBezTo>
                  <a:lnTo>
                    <a:pt x="80356" y="190637"/>
                  </a:lnTo>
                  <a:lnTo>
                    <a:pt x="35995" y="190637"/>
                  </a:lnTo>
                  <a:cubicBezTo>
                    <a:pt x="35989" y="190637"/>
                    <a:pt x="35982" y="190637"/>
                    <a:pt x="35976" y="190637"/>
                  </a:cubicBezTo>
                  <a:cubicBezTo>
                    <a:pt x="22123" y="190637"/>
                    <a:pt x="9744" y="198533"/>
                    <a:pt x="3667" y="211244"/>
                  </a:cubicBezTo>
                  <a:cubicBezTo>
                    <a:pt x="-2520" y="224187"/>
                    <a:pt x="-787" y="239126"/>
                    <a:pt x="8178" y="250222"/>
                  </a:cubicBezTo>
                  <a:lnTo>
                    <a:pt x="121947" y="391232"/>
                  </a:lnTo>
                  <a:cubicBezTo>
                    <a:pt x="128740" y="399807"/>
                    <a:pt x="138857" y="404768"/>
                    <a:pt x="149728" y="404848"/>
                  </a:cubicBezTo>
                  <a:lnTo>
                    <a:pt x="149992" y="404848"/>
                  </a:lnTo>
                  <a:cubicBezTo>
                    <a:pt x="160805" y="404848"/>
                    <a:pt x="170918" y="399998"/>
                    <a:pt x="177779" y="391504"/>
                  </a:cubicBezTo>
                  <a:lnTo>
                    <a:pt x="290940" y="251248"/>
                  </a:lnTo>
                  <a:cubicBezTo>
                    <a:pt x="300263" y="240524"/>
                    <a:pt x="302540" y="225247"/>
                    <a:pt x="296713" y="212107"/>
                  </a:cubicBezTo>
                  <a:cubicBezTo>
                    <a:pt x="290842" y="198863"/>
                    <a:pt x="278293" y="190637"/>
                    <a:pt x="263965" y="190637"/>
                  </a:cubicBezTo>
                  <a:close/>
                  <a:moveTo>
                    <a:pt x="149975" y="357738"/>
                  </a:moveTo>
                  <a:lnTo>
                    <a:pt x="49720" y="233479"/>
                  </a:lnTo>
                  <a:lnTo>
                    <a:pt x="101777" y="233479"/>
                  </a:lnTo>
                  <a:cubicBezTo>
                    <a:pt x="113608" y="233479"/>
                    <a:pt x="123198" y="223889"/>
                    <a:pt x="123198" y="212058"/>
                  </a:cubicBezTo>
                  <a:lnTo>
                    <a:pt x="123198" y="45520"/>
                  </a:lnTo>
                  <a:cubicBezTo>
                    <a:pt x="123198" y="44093"/>
                    <a:pt x="124449" y="42842"/>
                    <a:pt x="125876" y="42842"/>
                  </a:cubicBezTo>
                  <a:lnTo>
                    <a:pt x="174075" y="42842"/>
                  </a:lnTo>
                  <a:cubicBezTo>
                    <a:pt x="175502" y="42842"/>
                    <a:pt x="176753" y="44093"/>
                    <a:pt x="176753" y="45520"/>
                  </a:cubicBezTo>
                  <a:lnTo>
                    <a:pt x="176753" y="212058"/>
                  </a:lnTo>
                  <a:cubicBezTo>
                    <a:pt x="176753" y="223889"/>
                    <a:pt x="186343" y="233479"/>
                    <a:pt x="198174" y="233479"/>
                  </a:cubicBezTo>
                  <a:lnTo>
                    <a:pt x="250230" y="233479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333BF2FB-F204-C0E5-CFA4-D9967E3B8E53}"/>
                </a:ext>
              </a:extLst>
            </p:cNvPr>
            <p:cNvSpPr/>
            <p:nvPr/>
          </p:nvSpPr>
          <p:spPr>
            <a:xfrm>
              <a:off x="4705995" y="3245169"/>
              <a:ext cx="373525" cy="291993"/>
            </a:xfrm>
            <a:custGeom>
              <a:avLst/>
              <a:gdLst>
                <a:gd name="connsiteX0" fmla="*/ 371093 w 373525"/>
                <a:gd name="connsiteY0" fmla="*/ 215300 h 291993"/>
                <a:gd name="connsiteX1" fmla="*/ 306207 w 373525"/>
                <a:gd name="connsiteY1" fmla="*/ 47170 h 291993"/>
                <a:gd name="connsiteX2" fmla="*/ 275195 w 373525"/>
                <a:gd name="connsiteY2" fmla="*/ 22602 h 291993"/>
                <a:gd name="connsiteX3" fmla="*/ 240230 w 373525"/>
                <a:gd name="connsiteY3" fmla="*/ 40230 h 291993"/>
                <a:gd name="connsiteX4" fmla="*/ 218044 w 373525"/>
                <a:gd name="connsiteY4" fmla="*/ 78655 h 291993"/>
                <a:gd name="connsiteX5" fmla="*/ 92369 w 373525"/>
                <a:gd name="connsiteY5" fmla="*/ 6098 h 291993"/>
                <a:gd name="connsiteX6" fmla="*/ 57836 w 373525"/>
                <a:gd name="connsiteY6" fmla="*/ 1578 h 291993"/>
                <a:gd name="connsiteX7" fmla="*/ 30190 w 373525"/>
                <a:gd name="connsiteY7" fmla="*/ 22757 h 291993"/>
                <a:gd name="connsiteX8" fmla="*/ 6089 w 373525"/>
                <a:gd name="connsiteY8" fmla="*/ 64500 h 291993"/>
                <a:gd name="connsiteX9" fmla="*/ 22750 w 373525"/>
                <a:gd name="connsiteY9" fmla="*/ 126679 h 291993"/>
                <a:gd name="connsiteX10" fmla="*/ 148425 w 373525"/>
                <a:gd name="connsiteY10" fmla="*/ 199239 h 291993"/>
                <a:gd name="connsiteX11" fmla="*/ 126246 w 373525"/>
                <a:gd name="connsiteY11" fmla="*/ 237657 h 291993"/>
                <a:gd name="connsiteX12" fmla="*/ 127928 w 373525"/>
                <a:gd name="connsiteY12" fmla="*/ 275956 h 291993"/>
                <a:gd name="connsiteX13" fmla="*/ 158133 w 373525"/>
                <a:gd name="connsiteY13" fmla="*/ 291994 h 291993"/>
                <a:gd name="connsiteX14" fmla="*/ 163936 w 373525"/>
                <a:gd name="connsiteY14" fmla="*/ 291540 h 291993"/>
                <a:gd name="connsiteX15" fmla="*/ 342937 w 373525"/>
                <a:gd name="connsiteY15" fmla="*/ 263517 h 291993"/>
                <a:gd name="connsiteX16" fmla="*/ 368621 w 373525"/>
                <a:gd name="connsiteY16" fmla="*/ 246264 h 291993"/>
                <a:gd name="connsiteX17" fmla="*/ 371093 w 373525"/>
                <a:gd name="connsiteY17" fmla="*/ 215300 h 291993"/>
                <a:gd name="connsiteX18" fmla="*/ 170208 w 373525"/>
                <a:gd name="connsiteY18" fmla="*/ 247192 h 291993"/>
                <a:gd name="connsiteX19" fmla="*/ 196237 w 373525"/>
                <a:gd name="connsiteY19" fmla="*/ 202109 h 291993"/>
                <a:gd name="connsiteX20" fmla="*/ 188397 w 373525"/>
                <a:gd name="connsiteY20" fmla="*/ 172848 h 291993"/>
                <a:gd name="connsiteX21" fmla="*/ 44169 w 373525"/>
                <a:gd name="connsiteY21" fmla="*/ 89578 h 291993"/>
                <a:gd name="connsiteX22" fmla="*/ 43190 w 373525"/>
                <a:gd name="connsiteY22" fmla="*/ 85921 h 291993"/>
                <a:gd name="connsiteX23" fmla="*/ 67289 w 373525"/>
                <a:gd name="connsiteY23" fmla="*/ 44180 h 291993"/>
                <a:gd name="connsiteX24" fmla="*/ 68921 w 373525"/>
                <a:gd name="connsiteY24" fmla="*/ 42961 h 291993"/>
                <a:gd name="connsiteX25" fmla="*/ 69671 w 373525"/>
                <a:gd name="connsiteY25" fmla="*/ 42860 h 291993"/>
                <a:gd name="connsiteX26" fmla="*/ 70945 w 373525"/>
                <a:gd name="connsiteY26" fmla="*/ 43201 h 291993"/>
                <a:gd name="connsiteX27" fmla="*/ 215171 w 373525"/>
                <a:gd name="connsiteY27" fmla="*/ 126469 h 291993"/>
                <a:gd name="connsiteX28" fmla="*/ 244432 w 373525"/>
                <a:gd name="connsiteY28" fmla="*/ 118629 h 291993"/>
                <a:gd name="connsiteX29" fmla="*/ 270461 w 373525"/>
                <a:gd name="connsiteY29" fmla="*/ 73548 h 291993"/>
                <a:gd name="connsiteX30" fmla="*/ 327945 w 373525"/>
                <a:gd name="connsiteY30" fmla="*/ 222502 h 2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3525" h="291993">
                  <a:moveTo>
                    <a:pt x="371093" y="215300"/>
                  </a:moveTo>
                  <a:lnTo>
                    <a:pt x="306207" y="47170"/>
                  </a:lnTo>
                  <a:cubicBezTo>
                    <a:pt x="301582" y="33735"/>
                    <a:pt x="289487" y="24126"/>
                    <a:pt x="275195" y="22602"/>
                  </a:cubicBezTo>
                  <a:cubicBezTo>
                    <a:pt x="260779" y="21069"/>
                    <a:pt x="247393" y="27823"/>
                    <a:pt x="240230" y="40230"/>
                  </a:cubicBezTo>
                  <a:lnTo>
                    <a:pt x="218044" y="78655"/>
                  </a:lnTo>
                  <a:lnTo>
                    <a:pt x="92369" y="6098"/>
                  </a:lnTo>
                  <a:cubicBezTo>
                    <a:pt x="81864" y="31"/>
                    <a:pt x="69600" y="-1575"/>
                    <a:pt x="57836" y="1578"/>
                  </a:cubicBezTo>
                  <a:cubicBezTo>
                    <a:pt x="46073" y="4729"/>
                    <a:pt x="36254" y="12250"/>
                    <a:pt x="30190" y="22757"/>
                  </a:cubicBezTo>
                  <a:lnTo>
                    <a:pt x="6089" y="64500"/>
                  </a:lnTo>
                  <a:cubicBezTo>
                    <a:pt x="-6460" y="86238"/>
                    <a:pt x="1014" y="114130"/>
                    <a:pt x="22750" y="126679"/>
                  </a:cubicBezTo>
                  <a:lnTo>
                    <a:pt x="148425" y="199239"/>
                  </a:lnTo>
                  <a:lnTo>
                    <a:pt x="126246" y="237657"/>
                  </a:lnTo>
                  <a:cubicBezTo>
                    <a:pt x="119310" y="249657"/>
                    <a:pt x="119952" y="264333"/>
                    <a:pt x="127928" y="275956"/>
                  </a:cubicBezTo>
                  <a:cubicBezTo>
                    <a:pt x="134922" y="286152"/>
                    <a:pt x="146142" y="291994"/>
                    <a:pt x="158133" y="291994"/>
                  </a:cubicBezTo>
                  <a:cubicBezTo>
                    <a:pt x="160053" y="291994"/>
                    <a:pt x="161994" y="291844"/>
                    <a:pt x="163936" y="291540"/>
                  </a:cubicBezTo>
                  <a:lnTo>
                    <a:pt x="342937" y="263517"/>
                  </a:lnTo>
                  <a:cubicBezTo>
                    <a:pt x="353764" y="261923"/>
                    <a:pt x="363116" y="255642"/>
                    <a:pt x="368621" y="246264"/>
                  </a:cubicBezTo>
                  <a:cubicBezTo>
                    <a:pt x="374148" y="236854"/>
                    <a:pt x="375050" y="225571"/>
                    <a:pt x="371093" y="215300"/>
                  </a:cubicBezTo>
                  <a:close/>
                  <a:moveTo>
                    <a:pt x="170208" y="247192"/>
                  </a:moveTo>
                  <a:lnTo>
                    <a:pt x="196237" y="202109"/>
                  </a:lnTo>
                  <a:cubicBezTo>
                    <a:pt x="202154" y="191863"/>
                    <a:pt x="198643" y="178762"/>
                    <a:pt x="188397" y="172848"/>
                  </a:cubicBezTo>
                  <a:lnTo>
                    <a:pt x="44169" y="89578"/>
                  </a:lnTo>
                  <a:cubicBezTo>
                    <a:pt x="42935" y="88864"/>
                    <a:pt x="42477" y="87157"/>
                    <a:pt x="43190" y="85921"/>
                  </a:cubicBezTo>
                  <a:lnTo>
                    <a:pt x="67289" y="44180"/>
                  </a:lnTo>
                  <a:cubicBezTo>
                    <a:pt x="67730" y="43417"/>
                    <a:pt x="68420" y="43096"/>
                    <a:pt x="68921" y="42961"/>
                  </a:cubicBezTo>
                  <a:cubicBezTo>
                    <a:pt x="69131" y="42905"/>
                    <a:pt x="69388" y="42860"/>
                    <a:pt x="69671" y="42860"/>
                  </a:cubicBezTo>
                  <a:cubicBezTo>
                    <a:pt x="70061" y="42860"/>
                    <a:pt x="70502" y="42946"/>
                    <a:pt x="70945" y="43201"/>
                  </a:cubicBezTo>
                  <a:lnTo>
                    <a:pt x="215171" y="126469"/>
                  </a:lnTo>
                  <a:cubicBezTo>
                    <a:pt x="225413" y="132386"/>
                    <a:pt x="238516" y="128875"/>
                    <a:pt x="244432" y="118629"/>
                  </a:cubicBezTo>
                  <a:lnTo>
                    <a:pt x="270461" y="73548"/>
                  </a:lnTo>
                  <a:lnTo>
                    <a:pt x="327945" y="222502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099E34DE-E08E-C179-3447-7B0E9BD6C8E4}"/>
                </a:ext>
              </a:extLst>
            </p:cNvPr>
            <p:cNvSpPr/>
            <p:nvPr/>
          </p:nvSpPr>
          <p:spPr>
            <a:xfrm>
              <a:off x="4705994" y="2896888"/>
              <a:ext cx="373522" cy="291999"/>
            </a:xfrm>
            <a:custGeom>
              <a:avLst/>
              <a:gdLst>
                <a:gd name="connsiteX0" fmla="*/ 148426 w 373522"/>
                <a:gd name="connsiteY0" fmla="*/ 92762 h 291999"/>
                <a:gd name="connsiteX1" fmla="*/ 22751 w 373522"/>
                <a:gd name="connsiteY1" fmla="*/ 165322 h 291999"/>
                <a:gd name="connsiteX2" fmla="*/ 6090 w 373522"/>
                <a:gd name="connsiteY2" fmla="*/ 227503 h 291999"/>
                <a:gd name="connsiteX3" fmla="*/ 30188 w 373522"/>
                <a:gd name="connsiteY3" fmla="*/ 269242 h 291999"/>
                <a:gd name="connsiteX4" fmla="*/ 57837 w 373522"/>
                <a:gd name="connsiteY4" fmla="*/ 290423 h 291999"/>
                <a:gd name="connsiteX5" fmla="*/ 69736 w 373522"/>
                <a:gd name="connsiteY5" fmla="*/ 292000 h 291999"/>
                <a:gd name="connsiteX6" fmla="*/ 92367 w 373522"/>
                <a:gd name="connsiteY6" fmla="*/ 285903 h 291999"/>
                <a:gd name="connsiteX7" fmla="*/ 218043 w 373522"/>
                <a:gd name="connsiteY7" fmla="*/ 213346 h 291999"/>
                <a:gd name="connsiteX8" fmla="*/ 240222 w 373522"/>
                <a:gd name="connsiteY8" fmla="*/ 251765 h 291999"/>
                <a:gd name="connsiteX9" fmla="*/ 274230 w 373522"/>
                <a:gd name="connsiteY9" fmla="*/ 269458 h 291999"/>
                <a:gd name="connsiteX10" fmla="*/ 305732 w 373522"/>
                <a:gd name="connsiteY10" fmla="*/ 246064 h 291999"/>
                <a:gd name="connsiteX11" fmla="*/ 370963 w 373522"/>
                <a:gd name="connsiteY11" fmla="*/ 77035 h 291999"/>
                <a:gd name="connsiteX12" fmla="*/ 368866 w 373522"/>
                <a:gd name="connsiteY12" fmla="*/ 46163 h 291999"/>
                <a:gd name="connsiteX13" fmla="*/ 343287 w 373522"/>
                <a:gd name="connsiteY13" fmla="*/ 28542 h 291999"/>
                <a:gd name="connsiteX14" fmla="*/ 165240 w 373522"/>
                <a:gd name="connsiteY14" fmla="*/ 669 h 291999"/>
                <a:gd name="connsiteX15" fmla="*/ 128458 w 373522"/>
                <a:gd name="connsiteY15" fmla="*/ 15242 h 291999"/>
                <a:gd name="connsiteX16" fmla="*/ 126241 w 373522"/>
                <a:gd name="connsiteY16" fmla="*/ 54337 h 291999"/>
                <a:gd name="connsiteX17" fmla="*/ 188398 w 373522"/>
                <a:gd name="connsiteY17" fmla="*/ 119155 h 291999"/>
                <a:gd name="connsiteX18" fmla="*/ 196238 w 373522"/>
                <a:gd name="connsiteY18" fmla="*/ 89894 h 291999"/>
                <a:gd name="connsiteX19" fmla="*/ 170212 w 373522"/>
                <a:gd name="connsiteY19" fmla="*/ 44813 h 291999"/>
                <a:gd name="connsiteX20" fmla="*/ 327952 w 373522"/>
                <a:gd name="connsiteY20" fmla="*/ 69508 h 291999"/>
                <a:gd name="connsiteX21" fmla="*/ 270467 w 373522"/>
                <a:gd name="connsiteY21" fmla="*/ 218461 h 291999"/>
                <a:gd name="connsiteX22" fmla="*/ 244438 w 373522"/>
                <a:gd name="connsiteY22" fmla="*/ 173378 h 291999"/>
                <a:gd name="connsiteX23" fmla="*/ 215177 w 373522"/>
                <a:gd name="connsiteY23" fmla="*/ 165538 h 291999"/>
                <a:gd name="connsiteX24" fmla="*/ 70948 w 373522"/>
                <a:gd name="connsiteY24" fmla="*/ 248806 h 291999"/>
                <a:gd name="connsiteX25" fmla="*/ 68926 w 373522"/>
                <a:gd name="connsiteY25" fmla="*/ 249044 h 291999"/>
                <a:gd name="connsiteX26" fmla="*/ 67292 w 373522"/>
                <a:gd name="connsiteY26" fmla="*/ 247827 h 291999"/>
                <a:gd name="connsiteX27" fmla="*/ 43193 w 373522"/>
                <a:gd name="connsiteY27" fmla="*/ 206086 h 291999"/>
                <a:gd name="connsiteX28" fmla="*/ 44174 w 373522"/>
                <a:gd name="connsiteY28" fmla="*/ 202428 h 2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73522" h="291999">
                  <a:moveTo>
                    <a:pt x="148426" y="92762"/>
                  </a:moveTo>
                  <a:lnTo>
                    <a:pt x="22751" y="165322"/>
                  </a:lnTo>
                  <a:cubicBezTo>
                    <a:pt x="1015" y="177873"/>
                    <a:pt x="-6461" y="205765"/>
                    <a:pt x="6090" y="227503"/>
                  </a:cubicBezTo>
                  <a:lnTo>
                    <a:pt x="30188" y="269242"/>
                  </a:lnTo>
                  <a:cubicBezTo>
                    <a:pt x="36255" y="279749"/>
                    <a:pt x="46074" y="287270"/>
                    <a:pt x="57837" y="290423"/>
                  </a:cubicBezTo>
                  <a:cubicBezTo>
                    <a:pt x="61776" y="291479"/>
                    <a:pt x="65771" y="292000"/>
                    <a:pt x="69736" y="292000"/>
                  </a:cubicBezTo>
                  <a:cubicBezTo>
                    <a:pt x="77615" y="292000"/>
                    <a:pt x="85382" y="289939"/>
                    <a:pt x="92367" y="285903"/>
                  </a:cubicBezTo>
                  <a:lnTo>
                    <a:pt x="218043" y="213346"/>
                  </a:lnTo>
                  <a:lnTo>
                    <a:pt x="240222" y="251765"/>
                  </a:lnTo>
                  <a:cubicBezTo>
                    <a:pt x="247145" y="263771"/>
                    <a:pt x="260180" y="270544"/>
                    <a:pt x="274230" y="269458"/>
                  </a:cubicBezTo>
                  <a:cubicBezTo>
                    <a:pt x="288531" y="268345"/>
                    <a:pt x="300604" y="259376"/>
                    <a:pt x="305732" y="246064"/>
                  </a:cubicBezTo>
                  <a:lnTo>
                    <a:pt x="370963" y="77035"/>
                  </a:lnTo>
                  <a:cubicBezTo>
                    <a:pt x="374997" y="66862"/>
                    <a:pt x="374234" y="55620"/>
                    <a:pt x="368866" y="46163"/>
                  </a:cubicBezTo>
                  <a:cubicBezTo>
                    <a:pt x="363479" y="36673"/>
                    <a:pt x="354161" y="30254"/>
                    <a:pt x="343287" y="28542"/>
                  </a:cubicBezTo>
                  <a:lnTo>
                    <a:pt x="165240" y="669"/>
                  </a:lnTo>
                  <a:cubicBezTo>
                    <a:pt x="151297" y="-2043"/>
                    <a:pt x="136923" y="3625"/>
                    <a:pt x="128458" y="15242"/>
                  </a:cubicBezTo>
                  <a:cubicBezTo>
                    <a:pt x="119926" y="26948"/>
                    <a:pt x="119075" y="41930"/>
                    <a:pt x="126241" y="54337"/>
                  </a:cubicBezTo>
                  <a:close/>
                  <a:moveTo>
                    <a:pt x="188398" y="119155"/>
                  </a:moveTo>
                  <a:cubicBezTo>
                    <a:pt x="198644" y="113241"/>
                    <a:pt x="202155" y="100140"/>
                    <a:pt x="196238" y="89894"/>
                  </a:cubicBezTo>
                  <a:lnTo>
                    <a:pt x="170212" y="44813"/>
                  </a:lnTo>
                  <a:lnTo>
                    <a:pt x="327952" y="69508"/>
                  </a:lnTo>
                  <a:lnTo>
                    <a:pt x="270467" y="218461"/>
                  </a:lnTo>
                  <a:lnTo>
                    <a:pt x="244438" y="173378"/>
                  </a:lnTo>
                  <a:cubicBezTo>
                    <a:pt x="238523" y="163131"/>
                    <a:pt x="225420" y="159622"/>
                    <a:pt x="215177" y="165538"/>
                  </a:cubicBezTo>
                  <a:lnTo>
                    <a:pt x="70948" y="248806"/>
                  </a:lnTo>
                  <a:cubicBezTo>
                    <a:pt x="70186" y="249245"/>
                    <a:pt x="69428" y="249177"/>
                    <a:pt x="68926" y="249044"/>
                  </a:cubicBezTo>
                  <a:cubicBezTo>
                    <a:pt x="68425" y="248909"/>
                    <a:pt x="67733" y="248590"/>
                    <a:pt x="67292" y="247827"/>
                  </a:cubicBezTo>
                  <a:lnTo>
                    <a:pt x="43193" y="206086"/>
                  </a:lnTo>
                  <a:cubicBezTo>
                    <a:pt x="42480" y="204850"/>
                    <a:pt x="42938" y="203141"/>
                    <a:pt x="44174" y="202428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6A93C5E8-30C4-CC33-3E82-14AE13AE8B38}"/>
                </a:ext>
              </a:extLst>
            </p:cNvPr>
            <p:cNvSpPr/>
            <p:nvPr/>
          </p:nvSpPr>
          <p:spPr>
            <a:xfrm>
              <a:off x="4222069" y="2911115"/>
              <a:ext cx="42848" cy="42842"/>
            </a:xfrm>
            <a:custGeom>
              <a:avLst/>
              <a:gdLst>
                <a:gd name="connsiteX0" fmla="*/ 21427 w 42848"/>
                <a:gd name="connsiteY0" fmla="*/ 42842 h 42842"/>
                <a:gd name="connsiteX1" fmla="*/ 42849 w 42848"/>
                <a:gd name="connsiteY1" fmla="*/ 21421 h 42842"/>
                <a:gd name="connsiteX2" fmla="*/ 21427 w 42848"/>
                <a:gd name="connsiteY2" fmla="*/ 0 h 42842"/>
                <a:gd name="connsiteX3" fmla="*/ 21413 w 42848"/>
                <a:gd name="connsiteY3" fmla="*/ 0 h 42842"/>
                <a:gd name="connsiteX4" fmla="*/ 0 w 42848"/>
                <a:gd name="connsiteY4" fmla="*/ 21421 h 42842"/>
                <a:gd name="connsiteX5" fmla="*/ 21427 w 42848"/>
                <a:gd name="connsiteY5" fmla="*/ 42842 h 4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48" h="42842">
                  <a:moveTo>
                    <a:pt x="21427" y="42842"/>
                  </a:moveTo>
                  <a:cubicBezTo>
                    <a:pt x="33258" y="42842"/>
                    <a:pt x="42849" y="33252"/>
                    <a:pt x="42849" y="21421"/>
                  </a:cubicBezTo>
                  <a:cubicBezTo>
                    <a:pt x="42849" y="9590"/>
                    <a:pt x="33258" y="0"/>
                    <a:pt x="21427" y="0"/>
                  </a:cubicBezTo>
                  <a:lnTo>
                    <a:pt x="21413" y="0"/>
                  </a:lnTo>
                  <a:cubicBezTo>
                    <a:pt x="9582" y="0"/>
                    <a:pt x="0" y="9590"/>
                    <a:pt x="0" y="21421"/>
                  </a:cubicBezTo>
                  <a:cubicBezTo>
                    <a:pt x="0" y="33252"/>
                    <a:pt x="9597" y="42842"/>
                    <a:pt x="21427" y="42842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9B958099-AE8F-7A33-F3FC-75B5A0C8389F}"/>
              </a:ext>
            </a:extLst>
          </p:cNvPr>
          <p:cNvGrpSpPr>
            <a:grpSpLocks noChangeAspect="1"/>
          </p:cNvGrpSpPr>
          <p:nvPr/>
        </p:nvGrpSpPr>
        <p:grpSpPr>
          <a:xfrm>
            <a:off x="6177700" y="3042430"/>
            <a:ext cx="268553" cy="276080"/>
            <a:chOff x="4292176" y="3810833"/>
            <a:chExt cx="782913" cy="80485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603365F9-4AD6-E15D-1C9D-701F400CFBAE}"/>
                </a:ext>
              </a:extLst>
            </p:cNvPr>
            <p:cNvSpPr/>
            <p:nvPr/>
          </p:nvSpPr>
          <p:spPr>
            <a:xfrm>
              <a:off x="4602492" y="4536515"/>
              <a:ext cx="167010" cy="67355"/>
            </a:xfrm>
            <a:custGeom>
              <a:avLst/>
              <a:gdLst>
                <a:gd name="connsiteX0" fmla="*/ 167011 w 167010"/>
                <a:gd name="connsiteY0" fmla="*/ 0 h 67355"/>
                <a:gd name="connsiteX1" fmla="*/ 167011 w 167010"/>
                <a:gd name="connsiteY1" fmla="*/ 20089 h 67355"/>
                <a:gd name="connsiteX2" fmla="*/ 166727 w 167010"/>
                <a:gd name="connsiteY2" fmla="*/ 25335 h 67355"/>
                <a:gd name="connsiteX3" fmla="*/ 119744 w 167010"/>
                <a:gd name="connsiteY3" fmla="*/ 67356 h 67355"/>
                <a:gd name="connsiteX4" fmla="*/ 47267 w 167010"/>
                <a:gd name="connsiteY4" fmla="*/ 67356 h 67355"/>
                <a:gd name="connsiteX5" fmla="*/ 284 w 167010"/>
                <a:gd name="connsiteY5" fmla="*/ 25335 h 67355"/>
                <a:gd name="connsiteX6" fmla="*/ 0 w 167010"/>
                <a:gd name="connsiteY6" fmla="*/ 20089 h 67355"/>
                <a:gd name="connsiteX7" fmla="*/ 0 w 167010"/>
                <a:gd name="connsiteY7" fmla="*/ 0 h 67355"/>
                <a:gd name="connsiteX8" fmla="*/ 20482 w 167010"/>
                <a:gd name="connsiteY8" fmla="*/ 4333 h 67355"/>
                <a:gd name="connsiteX9" fmla="*/ 146528 w 167010"/>
                <a:gd name="connsiteY9" fmla="*/ 4333 h 67355"/>
                <a:gd name="connsiteX10" fmla="*/ 167011 w 167010"/>
                <a:gd name="connsiteY10" fmla="*/ 0 h 6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10" h="67355">
                  <a:moveTo>
                    <a:pt x="167011" y="0"/>
                  </a:moveTo>
                  <a:lnTo>
                    <a:pt x="167011" y="20089"/>
                  </a:lnTo>
                  <a:cubicBezTo>
                    <a:pt x="167011" y="21853"/>
                    <a:pt x="166916" y="23618"/>
                    <a:pt x="166727" y="25335"/>
                  </a:cubicBezTo>
                  <a:cubicBezTo>
                    <a:pt x="164112" y="48969"/>
                    <a:pt x="144070" y="67356"/>
                    <a:pt x="119744" y="67356"/>
                  </a:cubicBezTo>
                  <a:lnTo>
                    <a:pt x="47267" y="67356"/>
                  </a:lnTo>
                  <a:cubicBezTo>
                    <a:pt x="22940" y="67356"/>
                    <a:pt x="2899" y="48969"/>
                    <a:pt x="284" y="25335"/>
                  </a:cubicBezTo>
                  <a:cubicBezTo>
                    <a:pt x="95" y="23618"/>
                    <a:pt x="0" y="21853"/>
                    <a:pt x="0" y="20089"/>
                  </a:cubicBezTo>
                  <a:lnTo>
                    <a:pt x="0" y="0"/>
                  </a:lnTo>
                  <a:cubicBezTo>
                    <a:pt x="6255" y="2789"/>
                    <a:pt x="13188" y="4333"/>
                    <a:pt x="20482" y="4333"/>
                  </a:cubicBezTo>
                  <a:lnTo>
                    <a:pt x="146528" y="4333"/>
                  </a:lnTo>
                  <a:cubicBezTo>
                    <a:pt x="153823" y="4333"/>
                    <a:pt x="160756" y="2789"/>
                    <a:pt x="167011" y="0"/>
                  </a:cubicBez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43" name="Bild 9">
              <a:extLst>
                <a:ext uri="{FF2B5EF4-FFF2-40B4-BE49-F238E27FC236}">
                  <a16:creationId xmlns:a16="http://schemas.microsoft.com/office/drawing/2014/main" id="{1A08BA11-7F3F-A110-C5EC-54BC04C1F895}"/>
                </a:ext>
              </a:extLst>
            </p:cNvPr>
            <p:cNvGrpSpPr/>
            <p:nvPr/>
          </p:nvGrpSpPr>
          <p:grpSpPr>
            <a:xfrm>
              <a:off x="4292176" y="3810833"/>
              <a:ext cx="782913" cy="671718"/>
              <a:chOff x="4292176" y="3810833"/>
              <a:chExt cx="782913" cy="671718"/>
            </a:xfrm>
            <a:solidFill>
              <a:srgbClr val="FFE7C9"/>
            </a:solidFill>
          </p:grpSpPr>
          <p:sp>
            <p:nvSpPr>
              <p:cNvPr id="361" name="Frihandsfigur: Form 360">
                <a:extLst>
                  <a:ext uri="{FF2B5EF4-FFF2-40B4-BE49-F238E27FC236}">
                    <a16:creationId xmlns:a16="http://schemas.microsoft.com/office/drawing/2014/main" id="{9ABFEFD8-EB5F-60F7-E647-59399BFBC7A3}"/>
                  </a:ext>
                </a:extLst>
              </p:cNvPr>
              <p:cNvSpPr/>
              <p:nvPr/>
            </p:nvSpPr>
            <p:spPr>
              <a:xfrm>
                <a:off x="4671817" y="3810833"/>
                <a:ext cx="23633" cy="103299"/>
              </a:xfrm>
              <a:custGeom>
                <a:avLst/>
                <a:gdLst>
                  <a:gd name="connsiteX0" fmla="*/ 11817 w 23633"/>
                  <a:gd name="connsiteY0" fmla="*/ 103299 h 103299"/>
                  <a:gd name="connsiteX1" fmla="*/ 0 w 23633"/>
                  <a:gd name="connsiteY1" fmla="*/ 91483 h 103299"/>
                  <a:gd name="connsiteX2" fmla="*/ 0 w 23633"/>
                  <a:gd name="connsiteY2" fmla="*/ 11817 h 103299"/>
                  <a:gd name="connsiteX3" fmla="*/ 11817 w 23633"/>
                  <a:gd name="connsiteY3" fmla="*/ 0 h 103299"/>
                  <a:gd name="connsiteX4" fmla="*/ 23634 w 23633"/>
                  <a:gd name="connsiteY4" fmla="*/ 11817 h 103299"/>
                  <a:gd name="connsiteX5" fmla="*/ 23634 w 23633"/>
                  <a:gd name="connsiteY5" fmla="*/ 91483 h 103299"/>
                  <a:gd name="connsiteX6" fmla="*/ 11817 w 23633"/>
                  <a:gd name="connsiteY6" fmla="*/ 103299 h 10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33" h="103299">
                    <a:moveTo>
                      <a:pt x="11817" y="103299"/>
                    </a:moveTo>
                    <a:cubicBezTo>
                      <a:pt x="5289" y="103299"/>
                      <a:pt x="0" y="98010"/>
                      <a:pt x="0" y="91483"/>
                    </a:cubicBezTo>
                    <a:lnTo>
                      <a:pt x="0" y="11817"/>
                    </a:lnTo>
                    <a:cubicBezTo>
                      <a:pt x="0" y="5289"/>
                      <a:pt x="5289" y="0"/>
                      <a:pt x="11817" y="0"/>
                    </a:cubicBezTo>
                    <a:cubicBezTo>
                      <a:pt x="18344" y="0"/>
                      <a:pt x="23634" y="5289"/>
                      <a:pt x="23634" y="11817"/>
                    </a:cubicBezTo>
                    <a:lnTo>
                      <a:pt x="23634" y="91483"/>
                    </a:lnTo>
                    <a:cubicBezTo>
                      <a:pt x="23634" y="98010"/>
                      <a:pt x="18343" y="103299"/>
                      <a:pt x="11817" y="103299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2" name="Frihandsfigur: Form 361">
                <a:extLst>
                  <a:ext uri="{FF2B5EF4-FFF2-40B4-BE49-F238E27FC236}">
                    <a16:creationId xmlns:a16="http://schemas.microsoft.com/office/drawing/2014/main" id="{636FD6E6-0863-57A9-D3B0-0F25E7694CDC}"/>
                  </a:ext>
                </a:extLst>
              </p:cNvPr>
              <p:cNvSpPr/>
              <p:nvPr/>
            </p:nvSpPr>
            <p:spPr>
              <a:xfrm>
                <a:off x="4403370" y="3922027"/>
                <a:ext cx="79967" cy="79966"/>
              </a:xfrm>
              <a:custGeom>
                <a:avLst/>
                <a:gdLst>
                  <a:gd name="connsiteX0" fmla="*/ 68151 w 79967"/>
                  <a:gd name="connsiteY0" fmla="*/ 79967 h 79966"/>
                  <a:gd name="connsiteX1" fmla="*/ 59794 w 79967"/>
                  <a:gd name="connsiteY1" fmla="*/ 76507 h 79966"/>
                  <a:gd name="connsiteX2" fmla="*/ 3461 w 79967"/>
                  <a:gd name="connsiteY2" fmla="*/ 20172 h 79966"/>
                  <a:gd name="connsiteX3" fmla="*/ 3461 w 79967"/>
                  <a:gd name="connsiteY3" fmla="*/ 3460 h 79966"/>
                  <a:gd name="connsiteX4" fmla="*/ 20173 w 79967"/>
                  <a:gd name="connsiteY4" fmla="*/ 3460 h 79966"/>
                  <a:gd name="connsiteX5" fmla="*/ 76506 w 79967"/>
                  <a:gd name="connsiteY5" fmla="*/ 59795 h 79966"/>
                  <a:gd name="connsiteX6" fmla="*/ 76506 w 79967"/>
                  <a:gd name="connsiteY6" fmla="*/ 76507 h 79966"/>
                  <a:gd name="connsiteX7" fmla="*/ 68151 w 79967"/>
                  <a:gd name="connsiteY7" fmla="*/ 79967 h 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6">
                    <a:moveTo>
                      <a:pt x="68151" y="79967"/>
                    </a:moveTo>
                    <a:cubicBezTo>
                      <a:pt x="65126" y="79967"/>
                      <a:pt x="62102" y="78813"/>
                      <a:pt x="59794" y="76507"/>
                    </a:cubicBezTo>
                    <a:lnTo>
                      <a:pt x="3461" y="20172"/>
                    </a:lnTo>
                    <a:cubicBezTo>
                      <a:pt x="-1154" y="15556"/>
                      <a:pt x="-1154" y="8075"/>
                      <a:pt x="3461" y="3460"/>
                    </a:cubicBezTo>
                    <a:cubicBezTo>
                      <a:pt x="8079" y="-1155"/>
                      <a:pt x="15560" y="-1152"/>
                      <a:pt x="20173" y="3460"/>
                    </a:cubicBezTo>
                    <a:lnTo>
                      <a:pt x="76506" y="59795"/>
                    </a:lnTo>
                    <a:cubicBezTo>
                      <a:pt x="81121" y="64411"/>
                      <a:pt x="81121" y="71892"/>
                      <a:pt x="76506" y="76507"/>
                    </a:cubicBezTo>
                    <a:cubicBezTo>
                      <a:pt x="74198" y="78813"/>
                      <a:pt x="71173" y="79967"/>
                      <a:pt x="68151" y="79967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3" name="Frihandsfigur: Form 362">
                <a:extLst>
                  <a:ext uri="{FF2B5EF4-FFF2-40B4-BE49-F238E27FC236}">
                    <a16:creationId xmlns:a16="http://schemas.microsoft.com/office/drawing/2014/main" id="{EA5805C7-5B0A-9E3D-895C-1785BD8FE1F8}"/>
                  </a:ext>
                </a:extLst>
              </p:cNvPr>
              <p:cNvSpPr/>
              <p:nvPr/>
            </p:nvSpPr>
            <p:spPr>
              <a:xfrm>
                <a:off x="4292176" y="4190472"/>
                <a:ext cx="103299" cy="23633"/>
              </a:xfrm>
              <a:custGeom>
                <a:avLst/>
                <a:gdLst>
                  <a:gd name="connsiteX0" fmla="*/ 91484 w 103299"/>
                  <a:gd name="connsiteY0" fmla="*/ 23634 h 23633"/>
                  <a:gd name="connsiteX1" fmla="*/ 11817 w 103299"/>
                  <a:gd name="connsiteY1" fmla="*/ 23634 h 23633"/>
                  <a:gd name="connsiteX2" fmla="*/ 0 w 103299"/>
                  <a:gd name="connsiteY2" fmla="*/ 11817 h 23633"/>
                  <a:gd name="connsiteX3" fmla="*/ 11817 w 103299"/>
                  <a:gd name="connsiteY3" fmla="*/ 0 h 23633"/>
                  <a:gd name="connsiteX4" fmla="*/ 91483 w 103299"/>
                  <a:gd name="connsiteY4" fmla="*/ 0 h 23633"/>
                  <a:gd name="connsiteX5" fmla="*/ 103299 w 103299"/>
                  <a:gd name="connsiteY5" fmla="*/ 11817 h 23633"/>
                  <a:gd name="connsiteX6" fmla="*/ 91484 w 103299"/>
                  <a:gd name="connsiteY6" fmla="*/ 23634 h 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9" h="23633">
                    <a:moveTo>
                      <a:pt x="91484" y="23634"/>
                    </a:moveTo>
                    <a:lnTo>
                      <a:pt x="11817" y="23634"/>
                    </a:lnTo>
                    <a:cubicBezTo>
                      <a:pt x="5289" y="23634"/>
                      <a:pt x="0" y="18344"/>
                      <a:pt x="0" y="11817"/>
                    </a:cubicBezTo>
                    <a:cubicBezTo>
                      <a:pt x="0" y="5289"/>
                      <a:pt x="5289" y="0"/>
                      <a:pt x="11817" y="0"/>
                    </a:cubicBezTo>
                    <a:lnTo>
                      <a:pt x="91483" y="0"/>
                    </a:lnTo>
                    <a:cubicBezTo>
                      <a:pt x="98010" y="0"/>
                      <a:pt x="103299" y="5289"/>
                      <a:pt x="103299" y="11817"/>
                    </a:cubicBezTo>
                    <a:cubicBezTo>
                      <a:pt x="103299" y="18344"/>
                      <a:pt x="98010" y="23634"/>
                      <a:pt x="91484" y="23634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4" name="Frihandsfigur: Form 363">
                <a:extLst>
                  <a:ext uri="{FF2B5EF4-FFF2-40B4-BE49-F238E27FC236}">
                    <a16:creationId xmlns:a16="http://schemas.microsoft.com/office/drawing/2014/main" id="{B0961C7B-D779-2025-98B2-1BE78E9FC264}"/>
                  </a:ext>
                </a:extLst>
              </p:cNvPr>
              <p:cNvSpPr/>
              <p:nvPr/>
            </p:nvSpPr>
            <p:spPr>
              <a:xfrm>
                <a:off x="4403370" y="4402586"/>
                <a:ext cx="79967" cy="79965"/>
              </a:xfrm>
              <a:custGeom>
                <a:avLst/>
                <a:gdLst>
                  <a:gd name="connsiteX0" fmla="*/ 11818 w 79967"/>
                  <a:gd name="connsiteY0" fmla="*/ 79965 h 79965"/>
                  <a:gd name="connsiteX1" fmla="*/ 3461 w 79967"/>
                  <a:gd name="connsiteY1" fmla="*/ 76505 h 79965"/>
                  <a:gd name="connsiteX2" fmla="*/ 3461 w 79967"/>
                  <a:gd name="connsiteY2" fmla="*/ 59793 h 79965"/>
                  <a:gd name="connsiteX3" fmla="*/ 59794 w 79967"/>
                  <a:gd name="connsiteY3" fmla="*/ 3460 h 79965"/>
                  <a:gd name="connsiteX4" fmla="*/ 76506 w 79967"/>
                  <a:gd name="connsiteY4" fmla="*/ 3460 h 79965"/>
                  <a:gd name="connsiteX5" fmla="*/ 76506 w 79967"/>
                  <a:gd name="connsiteY5" fmla="*/ 20172 h 79965"/>
                  <a:gd name="connsiteX6" fmla="*/ 20173 w 79967"/>
                  <a:gd name="connsiteY6" fmla="*/ 76505 h 79965"/>
                  <a:gd name="connsiteX7" fmla="*/ 11818 w 79967"/>
                  <a:gd name="connsiteY7" fmla="*/ 79965 h 7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5">
                    <a:moveTo>
                      <a:pt x="11818" y="79965"/>
                    </a:moveTo>
                    <a:cubicBezTo>
                      <a:pt x="8794" y="79965"/>
                      <a:pt x="5769" y="78812"/>
                      <a:pt x="3461" y="76505"/>
                    </a:cubicBezTo>
                    <a:cubicBezTo>
                      <a:pt x="-1154" y="71889"/>
                      <a:pt x="-1154" y="64408"/>
                      <a:pt x="3461" y="59793"/>
                    </a:cubicBezTo>
                    <a:lnTo>
                      <a:pt x="59794" y="3460"/>
                    </a:lnTo>
                    <a:cubicBezTo>
                      <a:pt x="64411" y="-1153"/>
                      <a:pt x="71891" y="-1153"/>
                      <a:pt x="76506" y="3460"/>
                    </a:cubicBezTo>
                    <a:cubicBezTo>
                      <a:pt x="81121" y="8076"/>
                      <a:pt x="81121" y="15557"/>
                      <a:pt x="76506" y="20172"/>
                    </a:cubicBezTo>
                    <a:lnTo>
                      <a:pt x="20173" y="76505"/>
                    </a:lnTo>
                    <a:cubicBezTo>
                      <a:pt x="17865" y="78812"/>
                      <a:pt x="14842" y="79965"/>
                      <a:pt x="11818" y="79965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5" name="Frihandsfigur: Form 364">
                <a:extLst>
                  <a:ext uri="{FF2B5EF4-FFF2-40B4-BE49-F238E27FC236}">
                    <a16:creationId xmlns:a16="http://schemas.microsoft.com/office/drawing/2014/main" id="{068F6682-25B7-1DA0-244C-15DDCADC46E5}"/>
                  </a:ext>
                </a:extLst>
              </p:cNvPr>
              <p:cNvSpPr/>
              <p:nvPr/>
            </p:nvSpPr>
            <p:spPr>
              <a:xfrm>
                <a:off x="4883927" y="4402586"/>
                <a:ext cx="79967" cy="79965"/>
              </a:xfrm>
              <a:custGeom>
                <a:avLst/>
                <a:gdLst>
                  <a:gd name="connsiteX0" fmla="*/ 68151 w 79967"/>
                  <a:gd name="connsiteY0" fmla="*/ 79965 h 79965"/>
                  <a:gd name="connsiteX1" fmla="*/ 59794 w 79967"/>
                  <a:gd name="connsiteY1" fmla="*/ 76505 h 79965"/>
                  <a:gd name="connsiteX2" fmla="*/ 3461 w 79967"/>
                  <a:gd name="connsiteY2" fmla="*/ 20172 h 79965"/>
                  <a:gd name="connsiteX3" fmla="*/ 3461 w 79967"/>
                  <a:gd name="connsiteY3" fmla="*/ 3460 h 79965"/>
                  <a:gd name="connsiteX4" fmla="*/ 20173 w 79967"/>
                  <a:gd name="connsiteY4" fmla="*/ 3460 h 79965"/>
                  <a:gd name="connsiteX5" fmla="*/ 76506 w 79967"/>
                  <a:gd name="connsiteY5" fmla="*/ 59793 h 79965"/>
                  <a:gd name="connsiteX6" fmla="*/ 76506 w 79967"/>
                  <a:gd name="connsiteY6" fmla="*/ 76505 h 79965"/>
                  <a:gd name="connsiteX7" fmla="*/ 68151 w 79967"/>
                  <a:gd name="connsiteY7" fmla="*/ 79965 h 7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5">
                    <a:moveTo>
                      <a:pt x="68151" y="79965"/>
                    </a:moveTo>
                    <a:cubicBezTo>
                      <a:pt x="65128" y="79965"/>
                      <a:pt x="62102" y="78812"/>
                      <a:pt x="59794" y="76505"/>
                    </a:cubicBezTo>
                    <a:lnTo>
                      <a:pt x="3461" y="20172"/>
                    </a:lnTo>
                    <a:cubicBezTo>
                      <a:pt x="-1154" y="15556"/>
                      <a:pt x="-1154" y="8075"/>
                      <a:pt x="3461" y="3460"/>
                    </a:cubicBezTo>
                    <a:cubicBezTo>
                      <a:pt x="8078" y="-1153"/>
                      <a:pt x="15558" y="-1153"/>
                      <a:pt x="20173" y="3460"/>
                    </a:cubicBezTo>
                    <a:lnTo>
                      <a:pt x="76506" y="59793"/>
                    </a:lnTo>
                    <a:cubicBezTo>
                      <a:pt x="81121" y="64409"/>
                      <a:pt x="81121" y="71890"/>
                      <a:pt x="76506" y="76505"/>
                    </a:cubicBezTo>
                    <a:cubicBezTo>
                      <a:pt x="74200" y="78812"/>
                      <a:pt x="71175" y="79965"/>
                      <a:pt x="68151" y="79965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6" name="Frihandsfigur: Form 365">
                <a:extLst>
                  <a:ext uri="{FF2B5EF4-FFF2-40B4-BE49-F238E27FC236}">
                    <a16:creationId xmlns:a16="http://schemas.microsoft.com/office/drawing/2014/main" id="{BDE1F8A8-5F56-AA1F-5630-B67C44E3C561}"/>
                  </a:ext>
                </a:extLst>
              </p:cNvPr>
              <p:cNvSpPr/>
              <p:nvPr/>
            </p:nvSpPr>
            <p:spPr>
              <a:xfrm>
                <a:off x="4971790" y="4190472"/>
                <a:ext cx="103299" cy="23633"/>
              </a:xfrm>
              <a:custGeom>
                <a:avLst/>
                <a:gdLst>
                  <a:gd name="connsiteX0" fmla="*/ 91483 w 103299"/>
                  <a:gd name="connsiteY0" fmla="*/ 23634 h 23633"/>
                  <a:gd name="connsiteX1" fmla="*/ 11817 w 103299"/>
                  <a:gd name="connsiteY1" fmla="*/ 23634 h 23633"/>
                  <a:gd name="connsiteX2" fmla="*/ 0 w 103299"/>
                  <a:gd name="connsiteY2" fmla="*/ 11817 h 23633"/>
                  <a:gd name="connsiteX3" fmla="*/ 11817 w 103299"/>
                  <a:gd name="connsiteY3" fmla="*/ 0 h 23633"/>
                  <a:gd name="connsiteX4" fmla="*/ 91483 w 103299"/>
                  <a:gd name="connsiteY4" fmla="*/ 0 h 23633"/>
                  <a:gd name="connsiteX5" fmla="*/ 103299 w 103299"/>
                  <a:gd name="connsiteY5" fmla="*/ 11817 h 23633"/>
                  <a:gd name="connsiteX6" fmla="*/ 91483 w 103299"/>
                  <a:gd name="connsiteY6" fmla="*/ 23634 h 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9" h="23633">
                    <a:moveTo>
                      <a:pt x="91483" y="23634"/>
                    </a:moveTo>
                    <a:lnTo>
                      <a:pt x="11817" y="23634"/>
                    </a:lnTo>
                    <a:cubicBezTo>
                      <a:pt x="5289" y="23634"/>
                      <a:pt x="0" y="18344"/>
                      <a:pt x="0" y="11817"/>
                    </a:cubicBezTo>
                    <a:cubicBezTo>
                      <a:pt x="0" y="5289"/>
                      <a:pt x="5289" y="0"/>
                      <a:pt x="11817" y="0"/>
                    </a:cubicBezTo>
                    <a:lnTo>
                      <a:pt x="91483" y="0"/>
                    </a:lnTo>
                    <a:cubicBezTo>
                      <a:pt x="98010" y="0"/>
                      <a:pt x="103299" y="5289"/>
                      <a:pt x="103299" y="11817"/>
                    </a:cubicBezTo>
                    <a:cubicBezTo>
                      <a:pt x="103299" y="18344"/>
                      <a:pt x="98009" y="23634"/>
                      <a:pt x="91483" y="23634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79AF7476-7D30-19C9-B0EF-BB1464C05FCF}"/>
                  </a:ext>
                </a:extLst>
              </p:cNvPr>
              <p:cNvSpPr/>
              <p:nvPr/>
            </p:nvSpPr>
            <p:spPr>
              <a:xfrm>
                <a:off x="4883927" y="3922027"/>
                <a:ext cx="79967" cy="79966"/>
              </a:xfrm>
              <a:custGeom>
                <a:avLst/>
                <a:gdLst>
                  <a:gd name="connsiteX0" fmla="*/ 11818 w 79967"/>
                  <a:gd name="connsiteY0" fmla="*/ 79967 h 79966"/>
                  <a:gd name="connsiteX1" fmla="*/ 3461 w 79967"/>
                  <a:gd name="connsiteY1" fmla="*/ 76507 h 79966"/>
                  <a:gd name="connsiteX2" fmla="*/ 3461 w 79967"/>
                  <a:gd name="connsiteY2" fmla="*/ 59795 h 79966"/>
                  <a:gd name="connsiteX3" fmla="*/ 59794 w 79967"/>
                  <a:gd name="connsiteY3" fmla="*/ 3460 h 79966"/>
                  <a:gd name="connsiteX4" fmla="*/ 76506 w 79967"/>
                  <a:gd name="connsiteY4" fmla="*/ 3460 h 79966"/>
                  <a:gd name="connsiteX5" fmla="*/ 76506 w 79967"/>
                  <a:gd name="connsiteY5" fmla="*/ 20172 h 79966"/>
                  <a:gd name="connsiteX6" fmla="*/ 20173 w 79967"/>
                  <a:gd name="connsiteY6" fmla="*/ 76507 h 79966"/>
                  <a:gd name="connsiteX7" fmla="*/ 11818 w 79967"/>
                  <a:gd name="connsiteY7" fmla="*/ 79967 h 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6">
                    <a:moveTo>
                      <a:pt x="11818" y="79967"/>
                    </a:moveTo>
                    <a:cubicBezTo>
                      <a:pt x="8794" y="79967"/>
                      <a:pt x="5769" y="78813"/>
                      <a:pt x="3461" y="76507"/>
                    </a:cubicBezTo>
                    <a:cubicBezTo>
                      <a:pt x="-1154" y="71890"/>
                      <a:pt x="-1154" y="64409"/>
                      <a:pt x="3461" y="59795"/>
                    </a:cubicBezTo>
                    <a:lnTo>
                      <a:pt x="59794" y="3460"/>
                    </a:lnTo>
                    <a:cubicBezTo>
                      <a:pt x="64411" y="-1153"/>
                      <a:pt x="71891" y="-1153"/>
                      <a:pt x="76506" y="3460"/>
                    </a:cubicBezTo>
                    <a:cubicBezTo>
                      <a:pt x="81121" y="8076"/>
                      <a:pt x="81121" y="15557"/>
                      <a:pt x="76506" y="20172"/>
                    </a:cubicBezTo>
                    <a:lnTo>
                      <a:pt x="20173" y="76507"/>
                    </a:lnTo>
                    <a:cubicBezTo>
                      <a:pt x="17867" y="78813"/>
                      <a:pt x="14842" y="79967"/>
                      <a:pt x="11818" y="79967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8E350264-35DB-07E7-8387-0966A6E42A6D}"/>
                </a:ext>
              </a:extLst>
            </p:cNvPr>
            <p:cNvSpPr/>
            <p:nvPr/>
          </p:nvSpPr>
          <p:spPr>
            <a:xfrm>
              <a:off x="4571673" y="4399046"/>
              <a:ext cx="227764" cy="141801"/>
            </a:xfrm>
            <a:custGeom>
              <a:avLst/>
              <a:gdLst>
                <a:gd name="connsiteX0" fmla="*/ 227765 w 227764"/>
                <a:gd name="connsiteY0" fmla="*/ 91383 h 141801"/>
                <a:gd name="connsiteX1" fmla="*/ 197829 w 227764"/>
                <a:gd name="connsiteY1" fmla="*/ 137469 h 141801"/>
                <a:gd name="connsiteX2" fmla="*/ 177347 w 227764"/>
                <a:gd name="connsiteY2" fmla="*/ 141802 h 141801"/>
                <a:gd name="connsiteX3" fmla="*/ 51301 w 227764"/>
                <a:gd name="connsiteY3" fmla="*/ 141802 h 141801"/>
                <a:gd name="connsiteX4" fmla="*/ 30818 w 227764"/>
                <a:gd name="connsiteY4" fmla="*/ 137469 h 141801"/>
                <a:gd name="connsiteX5" fmla="*/ 882 w 227764"/>
                <a:gd name="connsiteY5" fmla="*/ 91383 h 141801"/>
                <a:gd name="connsiteX6" fmla="*/ 0 w 227764"/>
                <a:gd name="connsiteY6" fmla="*/ 15819 h 141801"/>
                <a:gd name="connsiteX7" fmla="*/ 0 w 227764"/>
                <a:gd name="connsiteY7" fmla="*/ 15756 h 141801"/>
                <a:gd name="connsiteX8" fmla="*/ 114324 w 227764"/>
                <a:gd name="connsiteY8" fmla="*/ 0 h 141801"/>
                <a:gd name="connsiteX9" fmla="*/ 227340 w 227764"/>
                <a:gd name="connsiteY9" fmla="*/ 15756 h 1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764" h="141801">
                  <a:moveTo>
                    <a:pt x="227765" y="91383"/>
                  </a:moveTo>
                  <a:cubicBezTo>
                    <a:pt x="227765" y="111929"/>
                    <a:pt x="215460" y="129622"/>
                    <a:pt x="197829" y="137469"/>
                  </a:cubicBezTo>
                  <a:cubicBezTo>
                    <a:pt x="191574" y="140258"/>
                    <a:pt x="184641" y="141802"/>
                    <a:pt x="177347" y="141802"/>
                  </a:cubicBezTo>
                  <a:lnTo>
                    <a:pt x="51301" y="141802"/>
                  </a:lnTo>
                  <a:cubicBezTo>
                    <a:pt x="44006" y="141802"/>
                    <a:pt x="37073" y="140258"/>
                    <a:pt x="30818" y="137469"/>
                  </a:cubicBezTo>
                  <a:cubicBezTo>
                    <a:pt x="13188" y="129622"/>
                    <a:pt x="882" y="111929"/>
                    <a:pt x="882" y="91383"/>
                  </a:cubicBezTo>
                  <a:cubicBezTo>
                    <a:pt x="882" y="91383"/>
                    <a:pt x="142" y="17741"/>
                    <a:pt x="0" y="15819"/>
                  </a:cubicBezTo>
                  <a:lnTo>
                    <a:pt x="0" y="15756"/>
                  </a:lnTo>
                  <a:lnTo>
                    <a:pt x="114324" y="0"/>
                  </a:lnTo>
                  <a:lnTo>
                    <a:pt x="227340" y="15756"/>
                  </a:ln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C05FFBC9-357E-AD7B-0CDC-8D430A6253B6}"/>
                </a:ext>
              </a:extLst>
            </p:cNvPr>
            <p:cNvSpPr/>
            <p:nvPr/>
          </p:nvSpPr>
          <p:spPr>
            <a:xfrm>
              <a:off x="4747444" y="4466008"/>
              <a:ext cx="51993" cy="23633"/>
            </a:xfrm>
            <a:custGeom>
              <a:avLst/>
              <a:gdLst>
                <a:gd name="connsiteX0" fmla="*/ 51994 w 51993"/>
                <a:gd name="connsiteY0" fmla="*/ 23634 h 23633"/>
                <a:gd name="connsiteX1" fmla="*/ 11817 w 51993"/>
                <a:gd name="connsiteY1" fmla="*/ 23634 h 23633"/>
                <a:gd name="connsiteX2" fmla="*/ 0 w 51993"/>
                <a:gd name="connsiteY2" fmla="*/ 11817 h 23633"/>
                <a:gd name="connsiteX3" fmla="*/ 11817 w 51993"/>
                <a:gd name="connsiteY3" fmla="*/ 0 h 23633"/>
                <a:gd name="connsiteX4" fmla="*/ 51868 w 51993"/>
                <a:gd name="connsiteY4" fmla="*/ 0 h 23633"/>
                <a:gd name="connsiteX5" fmla="*/ 51931 w 51993"/>
                <a:gd name="connsiteY5" fmla="*/ 11817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93" h="23633">
                  <a:moveTo>
                    <a:pt x="51994" y="23634"/>
                  </a:moveTo>
                  <a:lnTo>
                    <a:pt x="11817" y="23634"/>
                  </a:lnTo>
                  <a:cubicBezTo>
                    <a:pt x="5294" y="23634"/>
                    <a:pt x="0" y="18340"/>
                    <a:pt x="0" y="11817"/>
                  </a:cubicBezTo>
                  <a:cubicBezTo>
                    <a:pt x="0" y="5294"/>
                    <a:pt x="5294" y="0"/>
                    <a:pt x="11817" y="0"/>
                  </a:cubicBezTo>
                  <a:lnTo>
                    <a:pt x="51868" y="0"/>
                  </a:lnTo>
                  <a:lnTo>
                    <a:pt x="51931" y="11817"/>
                  </a:lnTo>
                  <a:close/>
                </a:path>
              </a:pathLst>
            </a:custGeom>
            <a:solidFill>
              <a:srgbClr val="2B597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B9712112-F721-CF3A-FBFD-F15E25265ACE}"/>
                </a:ext>
              </a:extLst>
            </p:cNvPr>
            <p:cNvSpPr/>
            <p:nvPr/>
          </p:nvSpPr>
          <p:spPr>
            <a:xfrm>
              <a:off x="4572272" y="4466008"/>
              <a:ext cx="143660" cy="23633"/>
            </a:xfrm>
            <a:custGeom>
              <a:avLst/>
              <a:gdLst>
                <a:gd name="connsiteX0" fmla="*/ 143661 w 143660"/>
                <a:gd name="connsiteY0" fmla="*/ 11817 h 23633"/>
                <a:gd name="connsiteX1" fmla="*/ 131844 w 143660"/>
                <a:gd name="connsiteY1" fmla="*/ 23634 h 23633"/>
                <a:gd name="connsiteX2" fmla="*/ 268 w 143660"/>
                <a:gd name="connsiteY2" fmla="*/ 23634 h 23633"/>
                <a:gd name="connsiteX3" fmla="*/ 0 w 143660"/>
                <a:gd name="connsiteY3" fmla="*/ 0 h 23633"/>
                <a:gd name="connsiteX4" fmla="*/ 131844 w 143660"/>
                <a:gd name="connsiteY4" fmla="*/ 0 h 23633"/>
                <a:gd name="connsiteX5" fmla="*/ 143661 w 143660"/>
                <a:gd name="connsiteY5" fmla="*/ 11817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60" h="23633">
                  <a:moveTo>
                    <a:pt x="143661" y="11817"/>
                  </a:moveTo>
                  <a:cubicBezTo>
                    <a:pt x="143661" y="18340"/>
                    <a:pt x="138367" y="23634"/>
                    <a:pt x="131844" y="23634"/>
                  </a:cubicBezTo>
                  <a:lnTo>
                    <a:pt x="268" y="23634"/>
                  </a:lnTo>
                  <a:lnTo>
                    <a:pt x="0" y="0"/>
                  </a:lnTo>
                  <a:lnTo>
                    <a:pt x="131844" y="0"/>
                  </a:lnTo>
                  <a:cubicBezTo>
                    <a:pt x="138367" y="0"/>
                    <a:pt x="143661" y="5294"/>
                    <a:pt x="143661" y="11817"/>
                  </a:cubicBezTo>
                  <a:close/>
                </a:path>
              </a:pathLst>
            </a:custGeom>
            <a:solidFill>
              <a:srgbClr val="2B597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BBF17573-ABA9-F3A1-9C53-839B6DCFAE8D}"/>
                </a:ext>
              </a:extLst>
            </p:cNvPr>
            <p:cNvSpPr/>
            <p:nvPr/>
          </p:nvSpPr>
          <p:spPr>
            <a:xfrm>
              <a:off x="4461979" y="3953397"/>
              <a:ext cx="443274" cy="461782"/>
            </a:xfrm>
            <a:custGeom>
              <a:avLst/>
              <a:gdLst>
                <a:gd name="connsiteX0" fmla="*/ 221859 w 443274"/>
                <a:gd name="connsiteY0" fmla="*/ 29 h 461782"/>
                <a:gd name="connsiteX1" fmla="*/ 221855 w 443274"/>
                <a:gd name="connsiteY1" fmla="*/ 29 h 461782"/>
                <a:gd name="connsiteX2" fmla="*/ 221859 w 443274"/>
                <a:gd name="connsiteY2" fmla="*/ 24 h 461782"/>
                <a:gd name="connsiteX3" fmla="*/ 34 w 443274"/>
                <a:gd name="connsiteY3" fmla="*/ 225005 h 461782"/>
                <a:gd name="connsiteX4" fmla="*/ 63987 w 443274"/>
                <a:gd name="connsiteY4" fmla="*/ 383114 h 461782"/>
                <a:gd name="connsiteX5" fmla="*/ 109694 w 443274"/>
                <a:gd name="connsiteY5" fmla="*/ 461404 h 461782"/>
                <a:gd name="connsiteX6" fmla="*/ 337034 w 443274"/>
                <a:gd name="connsiteY6" fmla="*/ 461782 h 461782"/>
                <a:gd name="connsiteX7" fmla="*/ 380598 w 443274"/>
                <a:gd name="connsiteY7" fmla="*/ 381791 h 461782"/>
                <a:gd name="connsiteX8" fmla="*/ 443275 w 443274"/>
                <a:gd name="connsiteY8" fmla="*/ 225005 h 461782"/>
                <a:gd name="connsiteX9" fmla="*/ 221859 w 443274"/>
                <a:gd name="connsiteY9" fmla="*/ 29 h 46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273" h="461782">
                  <a:moveTo>
                    <a:pt x="221859" y="29"/>
                  </a:moveTo>
                  <a:cubicBezTo>
                    <a:pt x="221858" y="29"/>
                    <a:pt x="221856" y="29"/>
                    <a:pt x="221855" y="29"/>
                  </a:cubicBezTo>
                  <a:lnTo>
                    <a:pt x="221859" y="24"/>
                  </a:lnTo>
                  <a:cubicBezTo>
                    <a:pt x="100176" y="-1847"/>
                    <a:pt x="-2154" y="104208"/>
                    <a:pt x="34" y="225005"/>
                  </a:cubicBezTo>
                  <a:cubicBezTo>
                    <a:pt x="34" y="286626"/>
                    <a:pt x="24440" y="342480"/>
                    <a:pt x="63987" y="383114"/>
                  </a:cubicBezTo>
                  <a:cubicBezTo>
                    <a:pt x="87290" y="407079"/>
                    <a:pt x="107457" y="429231"/>
                    <a:pt x="109694" y="461404"/>
                  </a:cubicBezTo>
                  <a:lnTo>
                    <a:pt x="337034" y="461782"/>
                  </a:lnTo>
                  <a:cubicBezTo>
                    <a:pt x="338310" y="428664"/>
                    <a:pt x="357138" y="406291"/>
                    <a:pt x="380598" y="381791"/>
                  </a:cubicBezTo>
                  <a:cubicBezTo>
                    <a:pt x="419389" y="341283"/>
                    <a:pt x="443275" y="285980"/>
                    <a:pt x="443275" y="225005"/>
                  </a:cubicBezTo>
                  <a:cubicBezTo>
                    <a:pt x="443273" y="100819"/>
                    <a:pt x="344171" y="139"/>
                    <a:pt x="221859" y="29"/>
                  </a:cubicBezTo>
                  <a:close/>
                </a:path>
              </a:pathLst>
            </a:custGeom>
            <a:solidFill>
              <a:srgbClr val="F4F4F4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9E982173-B2A9-59D1-68CD-96D0D455C00E}"/>
                </a:ext>
              </a:extLst>
            </p:cNvPr>
            <p:cNvSpPr/>
            <p:nvPr/>
          </p:nvSpPr>
          <p:spPr>
            <a:xfrm>
              <a:off x="4461977" y="3953402"/>
              <a:ext cx="337033" cy="461777"/>
            </a:xfrm>
            <a:custGeom>
              <a:avLst/>
              <a:gdLst>
                <a:gd name="connsiteX0" fmla="*/ 337034 w 337033"/>
                <a:gd name="connsiteY0" fmla="*/ 461715 h 461777"/>
                <a:gd name="connsiteX1" fmla="*/ 337034 w 337033"/>
                <a:gd name="connsiteY1" fmla="*/ 461778 h 461777"/>
                <a:gd name="connsiteX2" fmla="*/ 109694 w 337033"/>
                <a:gd name="connsiteY2" fmla="*/ 461400 h 461777"/>
                <a:gd name="connsiteX3" fmla="*/ 63987 w 337033"/>
                <a:gd name="connsiteY3" fmla="*/ 383109 h 461777"/>
                <a:gd name="connsiteX4" fmla="*/ 35 w 337033"/>
                <a:gd name="connsiteY4" fmla="*/ 225001 h 461777"/>
                <a:gd name="connsiteX5" fmla="*/ 221860 w 337033"/>
                <a:gd name="connsiteY5" fmla="*/ 24 h 461777"/>
                <a:gd name="connsiteX6" fmla="*/ 240105 w 337033"/>
                <a:gd name="connsiteY6" fmla="*/ 781 h 461777"/>
                <a:gd name="connsiteX7" fmla="*/ 39424 w 337033"/>
                <a:gd name="connsiteY7" fmla="*/ 225001 h 461777"/>
                <a:gd name="connsiteX8" fmla="*/ 103376 w 337033"/>
                <a:gd name="connsiteY8" fmla="*/ 383109 h 461777"/>
                <a:gd name="connsiteX9" fmla="*/ 149084 w 337033"/>
                <a:gd name="connsiteY9" fmla="*/ 461400 h 46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033" h="461776">
                  <a:moveTo>
                    <a:pt x="337034" y="461715"/>
                  </a:moveTo>
                  <a:lnTo>
                    <a:pt x="337034" y="461778"/>
                  </a:lnTo>
                  <a:lnTo>
                    <a:pt x="109694" y="461400"/>
                  </a:lnTo>
                  <a:cubicBezTo>
                    <a:pt x="107457" y="429226"/>
                    <a:pt x="87290" y="407074"/>
                    <a:pt x="63987" y="383109"/>
                  </a:cubicBezTo>
                  <a:cubicBezTo>
                    <a:pt x="24440" y="342475"/>
                    <a:pt x="35" y="286621"/>
                    <a:pt x="35" y="225001"/>
                  </a:cubicBezTo>
                  <a:cubicBezTo>
                    <a:pt x="-2156" y="104201"/>
                    <a:pt x="100178" y="-1850"/>
                    <a:pt x="221860" y="24"/>
                  </a:cubicBezTo>
                  <a:cubicBezTo>
                    <a:pt x="228004" y="24"/>
                    <a:pt x="234086" y="292"/>
                    <a:pt x="240105" y="781"/>
                  </a:cubicBezTo>
                  <a:cubicBezTo>
                    <a:pt x="127955" y="10612"/>
                    <a:pt x="37360" y="111276"/>
                    <a:pt x="39424" y="225001"/>
                  </a:cubicBezTo>
                  <a:cubicBezTo>
                    <a:pt x="39424" y="286621"/>
                    <a:pt x="63829" y="342475"/>
                    <a:pt x="103376" y="383109"/>
                  </a:cubicBezTo>
                  <a:cubicBezTo>
                    <a:pt x="126679" y="407074"/>
                    <a:pt x="146846" y="429226"/>
                    <a:pt x="149084" y="461400"/>
                  </a:cubicBezTo>
                  <a:close/>
                </a:path>
              </a:pathLst>
            </a:custGeom>
            <a:solidFill>
              <a:srgbClr val="CFCFC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15CB531B-AE51-FFC0-EB0F-7C5A9B6E3203}"/>
                </a:ext>
              </a:extLst>
            </p:cNvPr>
            <p:cNvSpPr/>
            <p:nvPr/>
          </p:nvSpPr>
          <p:spPr>
            <a:xfrm>
              <a:off x="4568616" y="4115145"/>
              <a:ext cx="230035" cy="185919"/>
            </a:xfrm>
            <a:custGeom>
              <a:avLst/>
              <a:gdLst>
                <a:gd name="connsiteX0" fmla="*/ 120581 w 230035"/>
                <a:gd name="connsiteY0" fmla="*/ 175866 h 185919"/>
                <a:gd name="connsiteX1" fmla="*/ 101019 w 230035"/>
                <a:gd name="connsiteY1" fmla="*/ 185901 h 185919"/>
                <a:gd name="connsiteX2" fmla="*/ 100047 w 230035"/>
                <a:gd name="connsiteY2" fmla="*/ 185919 h 185919"/>
                <a:gd name="connsiteX3" fmla="*/ 80762 w 230035"/>
                <a:gd name="connsiteY3" fmla="*/ 177353 h 185919"/>
                <a:gd name="connsiteX4" fmla="*/ 6710 w 230035"/>
                <a:gd name="connsiteY4" fmla="*/ 95425 h 185919"/>
                <a:gd name="connsiteX5" fmla="*/ 8566 w 230035"/>
                <a:gd name="connsiteY5" fmla="*/ 58706 h 185919"/>
                <a:gd name="connsiteX6" fmla="*/ 45285 w 230035"/>
                <a:gd name="connsiteY6" fmla="*/ 60561 h 185919"/>
                <a:gd name="connsiteX7" fmla="*/ 98539 w 230035"/>
                <a:gd name="connsiteY7" fmla="*/ 119479 h 185919"/>
                <a:gd name="connsiteX8" fmla="*/ 183505 w 230035"/>
                <a:gd name="connsiteY8" fmla="*/ 10054 h 185919"/>
                <a:gd name="connsiteX9" fmla="*/ 219981 w 230035"/>
                <a:gd name="connsiteY9" fmla="*/ 5464 h 185919"/>
                <a:gd name="connsiteX10" fmla="*/ 224571 w 230035"/>
                <a:gd name="connsiteY10" fmla="*/ 41942 h 18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035" h="185919">
                  <a:moveTo>
                    <a:pt x="120581" y="175866"/>
                  </a:moveTo>
                  <a:cubicBezTo>
                    <a:pt x="115866" y="181940"/>
                    <a:pt x="108703" y="185615"/>
                    <a:pt x="101019" y="185901"/>
                  </a:cubicBezTo>
                  <a:cubicBezTo>
                    <a:pt x="100695" y="185913"/>
                    <a:pt x="100370" y="185919"/>
                    <a:pt x="100047" y="185919"/>
                  </a:cubicBezTo>
                  <a:cubicBezTo>
                    <a:pt x="92713" y="185919"/>
                    <a:pt x="85701" y="182817"/>
                    <a:pt x="80762" y="177353"/>
                  </a:cubicBezTo>
                  <a:lnTo>
                    <a:pt x="6710" y="95425"/>
                  </a:lnTo>
                  <a:cubicBezTo>
                    <a:pt x="-2917" y="84772"/>
                    <a:pt x="-2086" y="68334"/>
                    <a:pt x="8566" y="58706"/>
                  </a:cubicBezTo>
                  <a:cubicBezTo>
                    <a:pt x="19217" y="49078"/>
                    <a:pt x="35653" y="49908"/>
                    <a:pt x="45285" y="60561"/>
                  </a:cubicBezTo>
                  <a:lnTo>
                    <a:pt x="98539" y="119479"/>
                  </a:lnTo>
                  <a:lnTo>
                    <a:pt x="183505" y="10054"/>
                  </a:lnTo>
                  <a:cubicBezTo>
                    <a:pt x="192309" y="-1285"/>
                    <a:pt x="208642" y="-3342"/>
                    <a:pt x="219981" y="5464"/>
                  </a:cubicBezTo>
                  <a:cubicBezTo>
                    <a:pt x="231322" y="14270"/>
                    <a:pt x="233377" y="30603"/>
                    <a:pt x="224571" y="41942"/>
                  </a:cubicBez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E7E8D9D0-EDDE-DB9A-3527-0E45C570B7F6}"/>
                </a:ext>
              </a:extLst>
            </p:cNvPr>
            <p:cNvSpPr/>
            <p:nvPr/>
          </p:nvSpPr>
          <p:spPr>
            <a:xfrm>
              <a:off x="4671817" y="3810833"/>
              <a:ext cx="23633" cy="103299"/>
            </a:xfrm>
            <a:custGeom>
              <a:avLst/>
              <a:gdLst>
                <a:gd name="connsiteX0" fmla="*/ 11817 w 23633"/>
                <a:gd name="connsiteY0" fmla="*/ 103299 h 103299"/>
                <a:gd name="connsiteX1" fmla="*/ 23634 w 23633"/>
                <a:gd name="connsiteY1" fmla="*/ 91483 h 103299"/>
                <a:gd name="connsiteX2" fmla="*/ 23634 w 23633"/>
                <a:gd name="connsiteY2" fmla="*/ 11817 h 103299"/>
                <a:gd name="connsiteX3" fmla="*/ 11817 w 23633"/>
                <a:gd name="connsiteY3" fmla="*/ 0 h 103299"/>
                <a:gd name="connsiteX4" fmla="*/ 0 w 23633"/>
                <a:gd name="connsiteY4" fmla="*/ 11817 h 103299"/>
                <a:gd name="connsiteX5" fmla="*/ 0 w 23633"/>
                <a:gd name="connsiteY5" fmla="*/ 91483 h 103299"/>
                <a:gd name="connsiteX6" fmla="*/ 11817 w 23633"/>
                <a:gd name="connsiteY6" fmla="*/ 103299 h 1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33" h="103299">
                  <a:moveTo>
                    <a:pt x="11817" y="103299"/>
                  </a:moveTo>
                  <a:cubicBezTo>
                    <a:pt x="18344" y="103299"/>
                    <a:pt x="23634" y="98010"/>
                    <a:pt x="23634" y="91483"/>
                  </a:cubicBezTo>
                  <a:lnTo>
                    <a:pt x="23634" y="11817"/>
                  </a:lnTo>
                  <a:cubicBezTo>
                    <a:pt x="23634" y="5289"/>
                    <a:pt x="18344" y="0"/>
                    <a:pt x="11817" y="0"/>
                  </a:cubicBezTo>
                  <a:cubicBezTo>
                    <a:pt x="5289" y="0"/>
                    <a:pt x="0" y="5289"/>
                    <a:pt x="0" y="11817"/>
                  </a:cubicBezTo>
                  <a:lnTo>
                    <a:pt x="0" y="91483"/>
                  </a:lnTo>
                  <a:cubicBezTo>
                    <a:pt x="0" y="98010"/>
                    <a:pt x="5289" y="103299"/>
                    <a:pt x="11817" y="103299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9D2FCD35-1A2E-93C0-2ADB-F0FCF0F4A06F}"/>
                </a:ext>
              </a:extLst>
            </p:cNvPr>
            <p:cNvSpPr/>
            <p:nvPr/>
          </p:nvSpPr>
          <p:spPr>
            <a:xfrm>
              <a:off x="4403370" y="3922027"/>
              <a:ext cx="79967" cy="79966"/>
            </a:xfrm>
            <a:custGeom>
              <a:avLst/>
              <a:gdLst>
                <a:gd name="connsiteX0" fmla="*/ 59794 w 79967"/>
                <a:gd name="connsiteY0" fmla="*/ 76507 h 79966"/>
                <a:gd name="connsiteX1" fmla="*/ 76506 w 79967"/>
                <a:gd name="connsiteY1" fmla="*/ 76507 h 79966"/>
                <a:gd name="connsiteX2" fmla="*/ 76506 w 79967"/>
                <a:gd name="connsiteY2" fmla="*/ 59795 h 79966"/>
                <a:gd name="connsiteX3" fmla="*/ 20173 w 79967"/>
                <a:gd name="connsiteY3" fmla="*/ 3460 h 79966"/>
                <a:gd name="connsiteX4" fmla="*/ 3461 w 79967"/>
                <a:gd name="connsiteY4" fmla="*/ 3460 h 79966"/>
                <a:gd name="connsiteX5" fmla="*/ 3461 w 79967"/>
                <a:gd name="connsiteY5" fmla="*/ 20172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7" h="79966">
                  <a:moveTo>
                    <a:pt x="59794" y="76507"/>
                  </a:moveTo>
                  <a:cubicBezTo>
                    <a:pt x="64411" y="81120"/>
                    <a:pt x="71890" y="81120"/>
                    <a:pt x="76506" y="76507"/>
                  </a:cubicBezTo>
                  <a:cubicBezTo>
                    <a:pt x="81121" y="71890"/>
                    <a:pt x="81121" y="64409"/>
                    <a:pt x="76506" y="59795"/>
                  </a:cubicBezTo>
                  <a:lnTo>
                    <a:pt x="20173" y="3460"/>
                  </a:lnTo>
                  <a:cubicBezTo>
                    <a:pt x="15558" y="-1152"/>
                    <a:pt x="8078" y="-1155"/>
                    <a:pt x="3461" y="3460"/>
                  </a:cubicBezTo>
                  <a:cubicBezTo>
                    <a:pt x="-1154" y="8076"/>
                    <a:pt x="-1154" y="15557"/>
                    <a:pt x="3461" y="20172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0F40C076-B52C-2B4D-6D69-0BEC54594A6D}"/>
                </a:ext>
              </a:extLst>
            </p:cNvPr>
            <p:cNvSpPr/>
            <p:nvPr/>
          </p:nvSpPr>
          <p:spPr>
            <a:xfrm>
              <a:off x="4292176" y="4190472"/>
              <a:ext cx="103299" cy="23633"/>
            </a:xfrm>
            <a:custGeom>
              <a:avLst/>
              <a:gdLst>
                <a:gd name="connsiteX0" fmla="*/ 91484 w 103299"/>
                <a:gd name="connsiteY0" fmla="*/ 0 h 23633"/>
                <a:gd name="connsiteX1" fmla="*/ 11817 w 103299"/>
                <a:gd name="connsiteY1" fmla="*/ 0 h 23633"/>
                <a:gd name="connsiteX2" fmla="*/ 0 w 103299"/>
                <a:gd name="connsiteY2" fmla="*/ 11817 h 23633"/>
                <a:gd name="connsiteX3" fmla="*/ 11817 w 103299"/>
                <a:gd name="connsiteY3" fmla="*/ 23634 h 23633"/>
                <a:gd name="connsiteX4" fmla="*/ 91483 w 103299"/>
                <a:gd name="connsiteY4" fmla="*/ 23634 h 23633"/>
                <a:gd name="connsiteX5" fmla="*/ 103299 w 103299"/>
                <a:gd name="connsiteY5" fmla="*/ 11817 h 23633"/>
                <a:gd name="connsiteX6" fmla="*/ 91484 w 103299"/>
                <a:gd name="connsiteY6" fmla="*/ 0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9" h="23633">
                  <a:moveTo>
                    <a:pt x="91484" y="0"/>
                  </a:moveTo>
                  <a:lnTo>
                    <a:pt x="11817" y="0"/>
                  </a:lnTo>
                  <a:cubicBezTo>
                    <a:pt x="5289" y="0"/>
                    <a:pt x="0" y="5289"/>
                    <a:pt x="0" y="11817"/>
                  </a:cubicBezTo>
                  <a:cubicBezTo>
                    <a:pt x="0" y="18344"/>
                    <a:pt x="5289" y="23634"/>
                    <a:pt x="11817" y="23634"/>
                  </a:cubicBezTo>
                  <a:lnTo>
                    <a:pt x="91483" y="23634"/>
                  </a:lnTo>
                  <a:cubicBezTo>
                    <a:pt x="98010" y="23634"/>
                    <a:pt x="103299" y="18344"/>
                    <a:pt x="103299" y="11817"/>
                  </a:cubicBezTo>
                  <a:cubicBezTo>
                    <a:pt x="103299" y="5289"/>
                    <a:pt x="98010" y="0"/>
                    <a:pt x="91484" y="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1E7417A1-E300-DAF3-8B31-B97D87892FC8}"/>
                </a:ext>
              </a:extLst>
            </p:cNvPr>
            <p:cNvSpPr/>
            <p:nvPr/>
          </p:nvSpPr>
          <p:spPr>
            <a:xfrm>
              <a:off x="4403370" y="4402586"/>
              <a:ext cx="79967" cy="79963"/>
            </a:xfrm>
            <a:custGeom>
              <a:avLst/>
              <a:gdLst>
                <a:gd name="connsiteX0" fmla="*/ 59794 w 79967"/>
                <a:gd name="connsiteY0" fmla="*/ 3459 h 79963"/>
                <a:gd name="connsiteX1" fmla="*/ 3461 w 79967"/>
                <a:gd name="connsiteY1" fmla="*/ 59792 h 79963"/>
                <a:gd name="connsiteX2" fmla="*/ 3461 w 79967"/>
                <a:gd name="connsiteY2" fmla="*/ 76504 h 79963"/>
                <a:gd name="connsiteX3" fmla="*/ 20173 w 79967"/>
                <a:gd name="connsiteY3" fmla="*/ 76504 h 79963"/>
                <a:gd name="connsiteX4" fmla="*/ 76506 w 79967"/>
                <a:gd name="connsiteY4" fmla="*/ 20171 h 79963"/>
                <a:gd name="connsiteX5" fmla="*/ 76506 w 79967"/>
                <a:gd name="connsiteY5" fmla="*/ 3459 h 79963"/>
                <a:gd name="connsiteX6" fmla="*/ 59794 w 79967"/>
                <a:gd name="connsiteY6" fmla="*/ 3459 h 7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7" h="79963">
                  <a:moveTo>
                    <a:pt x="59794" y="3459"/>
                  </a:moveTo>
                  <a:lnTo>
                    <a:pt x="3461" y="59792"/>
                  </a:lnTo>
                  <a:cubicBezTo>
                    <a:pt x="-1154" y="64408"/>
                    <a:pt x="-1154" y="71889"/>
                    <a:pt x="3461" y="76504"/>
                  </a:cubicBezTo>
                  <a:cubicBezTo>
                    <a:pt x="8078" y="81117"/>
                    <a:pt x="15557" y="81117"/>
                    <a:pt x="20173" y="76504"/>
                  </a:cubicBezTo>
                  <a:lnTo>
                    <a:pt x="76506" y="20171"/>
                  </a:lnTo>
                  <a:cubicBezTo>
                    <a:pt x="81121" y="15554"/>
                    <a:pt x="81121" y="8074"/>
                    <a:pt x="76506" y="3459"/>
                  </a:cubicBezTo>
                  <a:cubicBezTo>
                    <a:pt x="71891" y="-1153"/>
                    <a:pt x="64411" y="-1153"/>
                    <a:pt x="59794" y="3459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677A4813-8E5A-3CF1-505F-9F30855AB1A0}"/>
                </a:ext>
              </a:extLst>
            </p:cNvPr>
            <p:cNvSpPr/>
            <p:nvPr/>
          </p:nvSpPr>
          <p:spPr>
            <a:xfrm>
              <a:off x="4883929" y="4402585"/>
              <a:ext cx="79967" cy="79965"/>
            </a:xfrm>
            <a:custGeom>
              <a:avLst/>
              <a:gdLst>
                <a:gd name="connsiteX0" fmla="*/ 20173 w 79967"/>
                <a:gd name="connsiteY0" fmla="*/ 3460 h 79965"/>
                <a:gd name="connsiteX1" fmla="*/ 3461 w 79967"/>
                <a:gd name="connsiteY1" fmla="*/ 3460 h 79965"/>
                <a:gd name="connsiteX2" fmla="*/ 3461 w 79967"/>
                <a:gd name="connsiteY2" fmla="*/ 20172 h 79965"/>
                <a:gd name="connsiteX3" fmla="*/ 59794 w 79967"/>
                <a:gd name="connsiteY3" fmla="*/ 76505 h 79965"/>
                <a:gd name="connsiteX4" fmla="*/ 76506 w 79967"/>
                <a:gd name="connsiteY4" fmla="*/ 76505 h 79965"/>
                <a:gd name="connsiteX5" fmla="*/ 76506 w 79967"/>
                <a:gd name="connsiteY5" fmla="*/ 59793 h 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7" h="79965">
                  <a:moveTo>
                    <a:pt x="20173" y="3460"/>
                  </a:moveTo>
                  <a:cubicBezTo>
                    <a:pt x="15557" y="-1153"/>
                    <a:pt x="8076" y="-1153"/>
                    <a:pt x="3461" y="3460"/>
                  </a:cubicBezTo>
                  <a:cubicBezTo>
                    <a:pt x="-1154" y="8076"/>
                    <a:pt x="-1154" y="15557"/>
                    <a:pt x="3461" y="20172"/>
                  </a:cubicBezTo>
                  <a:lnTo>
                    <a:pt x="59794" y="76505"/>
                  </a:lnTo>
                  <a:cubicBezTo>
                    <a:pt x="64411" y="81118"/>
                    <a:pt x="71890" y="81118"/>
                    <a:pt x="76506" y="76505"/>
                  </a:cubicBezTo>
                  <a:cubicBezTo>
                    <a:pt x="81121" y="71889"/>
                    <a:pt x="81121" y="64408"/>
                    <a:pt x="76506" y="59793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E01641F7-7018-47C6-26D2-48BFA974A1F8}"/>
                </a:ext>
              </a:extLst>
            </p:cNvPr>
            <p:cNvSpPr/>
            <p:nvPr/>
          </p:nvSpPr>
          <p:spPr>
            <a:xfrm>
              <a:off x="4971790" y="4190472"/>
              <a:ext cx="103299" cy="23633"/>
            </a:xfrm>
            <a:custGeom>
              <a:avLst/>
              <a:gdLst>
                <a:gd name="connsiteX0" fmla="*/ 91483 w 103299"/>
                <a:gd name="connsiteY0" fmla="*/ 0 h 23633"/>
                <a:gd name="connsiteX1" fmla="*/ 11817 w 103299"/>
                <a:gd name="connsiteY1" fmla="*/ 0 h 23633"/>
                <a:gd name="connsiteX2" fmla="*/ 0 w 103299"/>
                <a:gd name="connsiteY2" fmla="*/ 11817 h 23633"/>
                <a:gd name="connsiteX3" fmla="*/ 11817 w 103299"/>
                <a:gd name="connsiteY3" fmla="*/ 23634 h 23633"/>
                <a:gd name="connsiteX4" fmla="*/ 91483 w 103299"/>
                <a:gd name="connsiteY4" fmla="*/ 23634 h 23633"/>
                <a:gd name="connsiteX5" fmla="*/ 103299 w 103299"/>
                <a:gd name="connsiteY5" fmla="*/ 11817 h 23633"/>
                <a:gd name="connsiteX6" fmla="*/ 91483 w 103299"/>
                <a:gd name="connsiteY6" fmla="*/ 0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9" h="23633">
                  <a:moveTo>
                    <a:pt x="91483" y="0"/>
                  </a:moveTo>
                  <a:lnTo>
                    <a:pt x="11817" y="0"/>
                  </a:lnTo>
                  <a:cubicBezTo>
                    <a:pt x="5289" y="0"/>
                    <a:pt x="0" y="5289"/>
                    <a:pt x="0" y="11817"/>
                  </a:cubicBezTo>
                  <a:cubicBezTo>
                    <a:pt x="0" y="18344"/>
                    <a:pt x="5289" y="23634"/>
                    <a:pt x="11817" y="23634"/>
                  </a:cubicBezTo>
                  <a:lnTo>
                    <a:pt x="91483" y="23634"/>
                  </a:lnTo>
                  <a:cubicBezTo>
                    <a:pt x="98010" y="23634"/>
                    <a:pt x="103299" y="18344"/>
                    <a:pt x="103299" y="11817"/>
                  </a:cubicBezTo>
                  <a:cubicBezTo>
                    <a:pt x="103299" y="5289"/>
                    <a:pt x="98009" y="0"/>
                    <a:pt x="91483" y="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6FB104E8-48AB-0ADB-4D57-0BDBEEFDB66B}"/>
                </a:ext>
              </a:extLst>
            </p:cNvPr>
            <p:cNvSpPr/>
            <p:nvPr/>
          </p:nvSpPr>
          <p:spPr>
            <a:xfrm>
              <a:off x="4883929" y="3922027"/>
              <a:ext cx="79967" cy="79966"/>
            </a:xfrm>
            <a:custGeom>
              <a:avLst/>
              <a:gdLst>
                <a:gd name="connsiteX0" fmla="*/ 59794 w 79967"/>
                <a:gd name="connsiteY0" fmla="*/ 3460 h 79966"/>
                <a:gd name="connsiteX1" fmla="*/ 3461 w 79967"/>
                <a:gd name="connsiteY1" fmla="*/ 59795 h 79966"/>
                <a:gd name="connsiteX2" fmla="*/ 3461 w 79967"/>
                <a:gd name="connsiteY2" fmla="*/ 76507 h 79966"/>
                <a:gd name="connsiteX3" fmla="*/ 20173 w 79967"/>
                <a:gd name="connsiteY3" fmla="*/ 76507 h 79966"/>
                <a:gd name="connsiteX4" fmla="*/ 76506 w 79967"/>
                <a:gd name="connsiteY4" fmla="*/ 20172 h 79966"/>
                <a:gd name="connsiteX5" fmla="*/ 76506 w 79967"/>
                <a:gd name="connsiteY5" fmla="*/ 3460 h 79966"/>
                <a:gd name="connsiteX6" fmla="*/ 59794 w 79967"/>
                <a:gd name="connsiteY6" fmla="*/ 3460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7" h="79966">
                  <a:moveTo>
                    <a:pt x="59794" y="3460"/>
                  </a:moveTo>
                  <a:lnTo>
                    <a:pt x="3461" y="59795"/>
                  </a:lnTo>
                  <a:cubicBezTo>
                    <a:pt x="-1154" y="64411"/>
                    <a:pt x="-1154" y="71892"/>
                    <a:pt x="3461" y="76507"/>
                  </a:cubicBezTo>
                  <a:cubicBezTo>
                    <a:pt x="8078" y="81120"/>
                    <a:pt x="15557" y="81120"/>
                    <a:pt x="20173" y="76507"/>
                  </a:cubicBezTo>
                  <a:lnTo>
                    <a:pt x="76506" y="20172"/>
                  </a:lnTo>
                  <a:cubicBezTo>
                    <a:pt x="81121" y="15556"/>
                    <a:pt x="81121" y="8075"/>
                    <a:pt x="76506" y="3460"/>
                  </a:cubicBezTo>
                  <a:cubicBezTo>
                    <a:pt x="71890" y="-1153"/>
                    <a:pt x="64409" y="-1153"/>
                    <a:pt x="59794" y="346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DEA9ACE7-4BB4-D3F5-0E9F-3D25EB9E6335}"/>
                </a:ext>
              </a:extLst>
            </p:cNvPr>
            <p:cNvSpPr/>
            <p:nvPr/>
          </p:nvSpPr>
          <p:spPr>
            <a:xfrm>
              <a:off x="4450194" y="3941605"/>
              <a:ext cx="466880" cy="674082"/>
            </a:xfrm>
            <a:custGeom>
              <a:avLst/>
              <a:gdLst>
                <a:gd name="connsiteX0" fmla="*/ 466880 w 466880"/>
                <a:gd name="connsiteY0" fmla="*/ 236798 h 674082"/>
                <a:gd name="connsiteX1" fmla="*/ 233440 w 466880"/>
                <a:gd name="connsiteY1" fmla="*/ 0 h 674082"/>
                <a:gd name="connsiteX2" fmla="*/ 106884 w 466880"/>
                <a:gd name="connsiteY2" fmla="*/ 37785 h 674082"/>
                <a:gd name="connsiteX3" fmla="*/ 22318 w 466880"/>
                <a:gd name="connsiteY3" fmla="*/ 135633 h 674082"/>
                <a:gd name="connsiteX4" fmla="*/ 28031 w 466880"/>
                <a:gd name="connsiteY4" fmla="*/ 151339 h 674082"/>
                <a:gd name="connsiteX5" fmla="*/ 43736 w 466880"/>
                <a:gd name="connsiteY5" fmla="*/ 145626 h 674082"/>
                <a:gd name="connsiteX6" fmla="*/ 233440 w 466880"/>
                <a:gd name="connsiteY6" fmla="*/ 23634 h 674082"/>
                <a:gd name="connsiteX7" fmla="*/ 443247 w 466880"/>
                <a:gd name="connsiteY7" fmla="*/ 236798 h 674082"/>
                <a:gd name="connsiteX8" fmla="*/ 383844 w 466880"/>
                <a:gd name="connsiteY8" fmla="*/ 385417 h 674082"/>
                <a:gd name="connsiteX9" fmla="*/ 338137 w 466880"/>
                <a:gd name="connsiteY9" fmla="*/ 461380 h 674082"/>
                <a:gd name="connsiteX10" fmla="*/ 131833 w 466880"/>
                <a:gd name="connsiteY10" fmla="*/ 461380 h 674082"/>
                <a:gd name="connsiteX11" fmla="*/ 84235 w 466880"/>
                <a:gd name="connsiteY11" fmla="*/ 386658 h 674082"/>
                <a:gd name="connsiteX12" fmla="*/ 23634 w 466880"/>
                <a:gd name="connsiteY12" fmla="*/ 236798 h 674082"/>
                <a:gd name="connsiteX13" fmla="*/ 27598 w 466880"/>
                <a:gd name="connsiteY13" fmla="*/ 195341 h 674082"/>
                <a:gd name="connsiteX14" fmla="*/ 18247 w 466880"/>
                <a:gd name="connsiteY14" fmla="*/ 181490 h 674082"/>
                <a:gd name="connsiteX15" fmla="*/ 4396 w 466880"/>
                <a:gd name="connsiteY15" fmla="*/ 190843 h 674082"/>
                <a:gd name="connsiteX16" fmla="*/ 0 w 466880"/>
                <a:gd name="connsiteY16" fmla="*/ 236798 h 674082"/>
                <a:gd name="connsiteX17" fmla="*/ 67297 w 466880"/>
                <a:gd name="connsiteY17" fmla="*/ 403140 h 674082"/>
                <a:gd name="connsiteX18" fmla="*/ 109865 w 466880"/>
                <a:gd name="connsiteY18" fmla="*/ 479163 h 674082"/>
                <a:gd name="connsiteX19" fmla="*/ 109869 w 466880"/>
                <a:gd name="connsiteY19" fmla="*/ 479479 h 674082"/>
                <a:gd name="connsiteX20" fmla="*/ 110547 w 466880"/>
                <a:gd name="connsiteY20" fmla="*/ 548824 h 674082"/>
                <a:gd name="connsiteX21" fmla="*/ 140483 w 466880"/>
                <a:gd name="connsiteY21" fmla="*/ 602003 h 674082"/>
                <a:gd name="connsiteX22" fmla="*/ 140483 w 466880"/>
                <a:gd name="connsiteY22" fmla="*/ 614998 h 674082"/>
                <a:gd name="connsiteX23" fmla="*/ 199567 w 466880"/>
                <a:gd name="connsiteY23" fmla="*/ 674082 h 674082"/>
                <a:gd name="connsiteX24" fmla="*/ 272043 w 466880"/>
                <a:gd name="connsiteY24" fmla="*/ 674082 h 674082"/>
                <a:gd name="connsiteX25" fmla="*/ 331127 w 466880"/>
                <a:gd name="connsiteY25" fmla="*/ 614998 h 674082"/>
                <a:gd name="connsiteX26" fmla="*/ 331127 w 466880"/>
                <a:gd name="connsiteY26" fmla="*/ 602003 h 674082"/>
                <a:gd name="connsiteX27" fmla="*/ 361063 w 466880"/>
                <a:gd name="connsiteY27" fmla="*/ 548824 h 674082"/>
                <a:gd name="connsiteX28" fmla="*/ 360822 w 466880"/>
                <a:gd name="connsiteY28" fmla="*/ 470810 h 674082"/>
                <a:gd name="connsiteX29" fmla="*/ 400916 w 466880"/>
                <a:gd name="connsiteY29" fmla="*/ 401760 h 674082"/>
                <a:gd name="connsiteX30" fmla="*/ 466880 w 466880"/>
                <a:gd name="connsiteY30" fmla="*/ 236798 h 674082"/>
                <a:gd name="connsiteX31" fmla="*/ 307492 w 466880"/>
                <a:gd name="connsiteY31" fmla="*/ 614998 h 674082"/>
                <a:gd name="connsiteX32" fmla="*/ 272042 w 466880"/>
                <a:gd name="connsiteY32" fmla="*/ 650449 h 674082"/>
                <a:gd name="connsiteX33" fmla="*/ 199565 w 466880"/>
                <a:gd name="connsiteY33" fmla="*/ 650449 h 674082"/>
                <a:gd name="connsiteX34" fmla="*/ 164115 w 466880"/>
                <a:gd name="connsiteY34" fmla="*/ 614998 h 674082"/>
                <a:gd name="connsiteX35" fmla="*/ 164115 w 466880"/>
                <a:gd name="connsiteY35" fmla="*/ 610443 h 674082"/>
                <a:gd name="connsiteX36" fmla="*/ 172781 w 466880"/>
                <a:gd name="connsiteY36" fmla="*/ 611059 h 674082"/>
                <a:gd name="connsiteX37" fmla="*/ 298826 w 466880"/>
                <a:gd name="connsiteY37" fmla="*/ 611059 h 674082"/>
                <a:gd name="connsiteX38" fmla="*/ 307492 w 466880"/>
                <a:gd name="connsiteY38" fmla="*/ 610443 h 674082"/>
                <a:gd name="connsiteX39" fmla="*/ 298826 w 466880"/>
                <a:gd name="connsiteY39" fmla="*/ 587426 h 674082"/>
                <a:gd name="connsiteX40" fmla="*/ 172781 w 466880"/>
                <a:gd name="connsiteY40" fmla="*/ 587426 h 674082"/>
                <a:gd name="connsiteX41" fmla="*/ 134179 w 466880"/>
                <a:gd name="connsiteY41" fmla="*/ 548824 h 674082"/>
                <a:gd name="connsiteX42" fmla="*/ 134179 w 466880"/>
                <a:gd name="connsiteY42" fmla="*/ 548036 h 674082"/>
                <a:gd name="connsiteX43" fmla="*/ 253923 w 466880"/>
                <a:gd name="connsiteY43" fmla="*/ 548036 h 674082"/>
                <a:gd name="connsiteX44" fmla="*/ 265739 w 466880"/>
                <a:gd name="connsiteY44" fmla="*/ 536220 h 674082"/>
                <a:gd name="connsiteX45" fmla="*/ 253923 w 466880"/>
                <a:gd name="connsiteY45" fmla="*/ 524403 h 674082"/>
                <a:gd name="connsiteX46" fmla="*/ 134179 w 466880"/>
                <a:gd name="connsiteY46" fmla="*/ 524403 h 674082"/>
                <a:gd name="connsiteX47" fmla="*/ 134179 w 466880"/>
                <a:gd name="connsiteY47" fmla="*/ 485014 h 674082"/>
                <a:gd name="connsiteX48" fmla="*/ 337062 w 466880"/>
                <a:gd name="connsiteY48" fmla="*/ 485014 h 674082"/>
                <a:gd name="connsiteX49" fmla="*/ 337428 w 466880"/>
                <a:gd name="connsiteY49" fmla="*/ 524403 h 674082"/>
                <a:gd name="connsiteX50" fmla="*/ 309068 w 466880"/>
                <a:gd name="connsiteY50" fmla="*/ 524403 h 674082"/>
                <a:gd name="connsiteX51" fmla="*/ 297251 w 466880"/>
                <a:gd name="connsiteY51" fmla="*/ 536220 h 674082"/>
                <a:gd name="connsiteX52" fmla="*/ 309068 w 466880"/>
                <a:gd name="connsiteY52" fmla="*/ 548036 h 674082"/>
                <a:gd name="connsiteX53" fmla="*/ 337428 w 466880"/>
                <a:gd name="connsiteY53" fmla="*/ 548036 h 674082"/>
                <a:gd name="connsiteX54" fmla="*/ 337428 w 466880"/>
                <a:gd name="connsiteY54" fmla="*/ 548824 h 674082"/>
                <a:gd name="connsiteX55" fmla="*/ 298826 w 466880"/>
                <a:gd name="connsiteY55" fmla="*/ 587426 h 67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66880" h="674082">
                  <a:moveTo>
                    <a:pt x="466880" y="236798"/>
                  </a:moveTo>
                  <a:cubicBezTo>
                    <a:pt x="466880" y="106227"/>
                    <a:pt x="362160" y="0"/>
                    <a:pt x="233440" y="0"/>
                  </a:cubicBezTo>
                  <a:cubicBezTo>
                    <a:pt x="188350" y="0"/>
                    <a:pt x="144587" y="13066"/>
                    <a:pt x="106884" y="37785"/>
                  </a:cubicBezTo>
                  <a:cubicBezTo>
                    <a:pt x="70201" y="61837"/>
                    <a:pt x="40959" y="95672"/>
                    <a:pt x="22318" y="135633"/>
                  </a:cubicBezTo>
                  <a:cubicBezTo>
                    <a:pt x="19559" y="141548"/>
                    <a:pt x="22118" y="148580"/>
                    <a:pt x="28031" y="151339"/>
                  </a:cubicBezTo>
                  <a:cubicBezTo>
                    <a:pt x="33950" y="154101"/>
                    <a:pt x="40978" y="151539"/>
                    <a:pt x="43736" y="145626"/>
                  </a:cubicBezTo>
                  <a:cubicBezTo>
                    <a:pt x="78303" y="71518"/>
                    <a:pt x="152766" y="23634"/>
                    <a:pt x="233440" y="23634"/>
                  </a:cubicBezTo>
                  <a:cubicBezTo>
                    <a:pt x="349128" y="23634"/>
                    <a:pt x="443247" y="119258"/>
                    <a:pt x="443247" y="236798"/>
                  </a:cubicBezTo>
                  <a:cubicBezTo>
                    <a:pt x="443247" y="292627"/>
                    <a:pt x="422150" y="345408"/>
                    <a:pt x="383844" y="385417"/>
                  </a:cubicBezTo>
                  <a:cubicBezTo>
                    <a:pt x="361766" y="408475"/>
                    <a:pt x="342972" y="430508"/>
                    <a:pt x="338137" y="461380"/>
                  </a:cubicBezTo>
                  <a:lnTo>
                    <a:pt x="131833" y="461380"/>
                  </a:lnTo>
                  <a:cubicBezTo>
                    <a:pt x="125740" y="429331"/>
                    <a:pt x="103879" y="406846"/>
                    <a:pt x="84235" y="386658"/>
                  </a:cubicBezTo>
                  <a:cubicBezTo>
                    <a:pt x="45156" y="346497"/>
                    <a:pt x="23634" y="293274"/>
                    <a:pt x="23634" y="236798"/>
                  </a:cubicBezTo>
                  <a:cubicBezTo>
                    <a:pt x="23634" y="222852"/>
                    <a:pt x="24968" y="208905"/>
                    <a:pt x="27598" y="195341"/>
                  </a:cubicBezTo>
                  <a:cubicBezTo>
                    <a:pt x="28841" y="188935"/>
                    <a:pt x="24655" y="182733"/>
                    <a:pt x="18247" y="181490"/>
                  </a:cubicBezTo>
                  <a:cubicBezTo>
                    <a:pt x="11840" y="180257"/>
                    <a:pt x="5639" y="184435"/>
                    <a:pt x="4396" y="190843"/>
                  </a:cubicBezTo>
                  <a:cubicBezTo>
                    <a:pt x="1478" y="205885"/>
                    <a:pt x="0" y="221346"/>
                    <a:pt x="0" y="236798"/>
                  </a:cubicBezTo>
                  <a:cubicBezTo>
                    <a:pt x="0" y="299466"/>
                    <a:pt x="23900" y="358542"/>
                    <a:pt x="67297" y="403140"/>
                  </a:cubicBezTo>
                  <a:cubicBezTo>
                    <a:pt x="92221" y="428753"/>
                    <a:pt x="109865" y="449198"/>
                    <a:pt x="109865" y="479163"/>
                  </a:cubicBezTo>
                  <a:cubicBezTo>
                    <a:pt x="109865" y="479267"/>
                    <a:pt x="109866" y="479375"/>
                    <a:pt x="109869" y="479479"/>
                  </a:cubicBezTo>
                  <a:lnTo>
                    <a:pt x="110547" y="548824"/>
                  </a:lnTo>
                  <a:cubicBezTo>
                    <a:pt x="110547" y="571322"/>
                    <a:pt x="122548" y="591068"/>
                    <a:pt x="140483" y="602003"/>
                  </a:cubicBezTo>
                  <a:lnTo>
                    <a:pt x="140483" y="614998"/>
                  </a:lnTo>
                  <a:cubicBezTo>
                    <a:pt x="140483" y="647578"/>
                    <a:pt x="166987" y="674082"/>
                    <a:pt x="199567" y="674082"/>
                  </a:cubicBezTo>
                  <a:lnTo>
                    <a:pt x="272043" y="674082"/>
                  </a:lnTo>
                  <a:cubicBezTo>
                    <a:pt x="304623" y="674082"/>
                    <a:pt x="331127" y="647578"/>
                    <a:pt x="331127" y="614998"/>
                  </a:cubicBezTo>
                  <a:lnTo>
                    <a:pt x="331127" y="602003"/>
                  </a:lnTo>
                  <a:cubicBezTo>
                    <a:pt x="349062" y="591068"/>
                    <a:pt x="361063" y="571322"/>
                    <a:pt x="361063" y="548824"/>
                  </a:cubicBezTo>
                  <a:cubicBezTo>
                    <a:pt x="361063" y="548824"/>
                    <a:pt x="360980" y="471580"/>
                    <a:pt x="360822" y="470810"/>
                  </a:cubicBezTo>
                  <a:cubicBezTo>
                    <a:pt x="363064" y="443423"/>
                    <a:pt x="379664" y="423957"/>
                    <a:pt x="400916" y="401760"/>
                  </a:cubicBezTo>
                  <a:cubicBezTo>
                    <a:pt x="443451" y="357331"/>
                    <a:pt x="466880" y="298744"/>
                    <a:pt x="466880" y="236798"/>
                  </a:cubicBezTo>
                  <a:close/>
                  <a:moveTo>
                    <a:pt x="307492" y="614998"/>
                  </a:moveTo>
                  <a:cubicBezTo>
                    <a:pt x="307492" y="634545"/>
                    <a:pt x="291588" y="650449"/>
                    <a:pt x="272042" y="650449"/>
                  </a:cubicBezTo>
                  <a:lnTo>
                    <a:pt x="199565" y="650449"/>
                  </a:lnTo>
                  <a:cubicBezTo>
                    <a:pt x="180019" y="650449"/>
                    <a:pt x="164115" y="634545"/>
                    <a:pt x="164115" y="614998"/>
                  </a:cubicBezTo>
                  <a:lnTo>
                    <a:pt x="164115" y="610443"/>
                  </a:lnTo>
                  <a:cubicBezTo>
                    <a:pt x="166949" y="610840"/>
                    <a:pt x="169839" y="611059"/>
                    <a:pt x="172781" y="611059"/>
                  </a:cubicBezTo>
                  <a:lnTo>
                    <a:pt x="298826" y="611059"/>
                  </a:lnTo>
                  <a:cubicBezTo>
                    <a:pt x="301768" y="611059"/>
                    <a:pt x="304658" y="610839"/>
                    <a:pt x="307492" y="610443"/>
                  </a:cubicBezTo>
                  <a:close/>
                  <a:moveTo>
                    <a:pt x="298826" y="587426"/>
                  </a:moveTo>
                  <a:lnTo>
                    <a:pt x="172781" y="587426"/>
                  </a:lnTo>
                  <a:cubicBezTo>
                    <a:pt x="151495" y="587426"/>
                    <a:pt x="134179" y="570110"/>
                    <a:pt x="134179" y="548824"/>
                  </a:cubicBezTo>
                  <a:lnTo>
                    <a:pt x="134179" y="548036"/>
                  </a:lnTo>
                  <a:lnTo>
                    <a:pt x="253923" y="548036"/>
                  </a:lnTo>
                  <a:cubicBezTo>
                    <a:pt x="260450" y="548036"/>
                    <a:pt x="265739" y="542747"/>
                    <a:pt x="265739" y="536220"/>
                  </a:cubicBezTo>
                  <a:cubicBezTo>
                    <a:pt x="265739" y="529692"/>
                    <a:pt x="260450" y="524403"/>
                    <a:pt x="253923" y="524403"/>
                  </a:cubicBezTo>
                  <a:lnTo>
                    <a:pt x="134179" y="524403"/>
                  </a:lnTo>
                  <a:lnTo>
                    <a:pt x="134179" y="485014"/>
                  </a:lnTo>
                  <a:lnTo>
                    <a:pt x="337062" y="485014"/>
                  </a:lnTo>
                  <a:lnTo>
                    <a:pt x="337428" y="524403"/>
                  </a:lnTo>
                  <a:lnTo>
                    <a:pt x="309068" y="524403"/>
                  </a:lnTo>
                  <a:cubicBezTo>
                    <a:pt x="302540" y="524403"/>
                    <a:pt x="297251" y="529692"/>
                    <a:pt x="297251" y="536220"/>
                  </a:cubicBezTo>
                  <a:cubicBezTo>
                    <a:pt x="297251" y="542747"/>
                    <a:pt x="302540" y="548036"/>
                    <a:pt x="309068" y="548036"/>
                  </a:cubicBezTo>
                  <a:lnTo>
                    <a:pt x="337428" y="548036"/>
                  </a:lnTo>
                  <a:lnTo>
                    <a:pt x="337428" y="548824"/>
                  </a:lnTo>
                  <a:cubicBezTo>
                    <a:pt x="337428" y="570110"/>
                    <a:pt x="320111" y="587426"/>
                    <a:pt x="298826" y="587426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ABABF5D6-CC37-E092-752A-C1C7B1F66409}"/>
                </a:ext>
              </a:extLst>
            </p:cNvPr>
            <p:cNvSpPr/>
            <p:nvPr/>
          </p:nvSpPr>
          <p:spPr>
            <a:xfrm>
              <a:off x="4556797" y="4103317"/>
              <a:ext cx="253674" cy="209433"/>
            </a:xfrm>
            <a:custGeom>
              <a:avLst/>
              <a:gdLst>
                <a:gd name="connsiteX0" fmla="*/ 203662 w 253674"/>
                <a:gd name="connsiteY0" fmla="*/ 76649 h 209433"/>
                <a:gd name="connsiteX1" fmla="*/ 205748 w 253674"/>
                <a:gd name="connsiteY1" fmla="*/ 93229 h 209433"/>
                <a:gd name="connsiteX2" fmla="*/ 222328 w 253674"/>
                <a:gd name="connsiteY2" fmla="*/ 91143 h 209433"/>
                <a:gd name="connsiteX3" fmla="*/ 245722 w 253674"/>
                <a:gd name="connsiteY3" fmla="*/ 61016 h 209433"/>
                <a:gd name="connsiteX4" fmla="*/ 253373 w 253674"/>
                <a:gd name="connsiteY4" fmla="*/ 33105 h 209433"/>
                <a:gd name="connsiteX5" fmla="*/ 239045 w 253674"/>
                <a:gd name="connsiteY5" fmla="*/ 7957 h 209433"/>
                <a:gd name="connsiteX6" fmla="*/ 211134 w 253674"/>
                <a:gd name="connsiteY6" fmla="*/ 308 h 209433"/>
                <a:gd name="connsiteX7" fmla="*/ 185987 w 253674"/>
                <a:gd name="connsiteY7" fmla="*/ 14634 h 209433"/>
                <a:gd name="connsiteX8" fmla="*/ 109668 w 253674"/>
                <a:gd name="connsiteY8" fmla="*/ 112925 h 209433"/>
                <a:gd name="connsiteX9" fmla="*/ 65867 w 253674"/>
                <a:gd name="connsiteY9" fmla="*/ 64462 h 209433"/>
                <a:gd name="connsiteX10" fmla="*/ 12460 w 253674"/>
                <a:gd name="connsiteY10" fmla="*/ 61766 h 209433"/>
                <a:gd name="connsiteX11" fmla="*/ 49 w 253674"/>
                <a:gd name="connsiteY11" fmla="*/ 87913 h 209433"/>
                <a:gd name="connsiteX12" fmla="*/ 9761 w 253674"/>
                <a:gd name="connsiteY12" fmla="*/ 115176 h 209433"/>
                <a:gd name="connsiteX13" fmla="*/ 83815 w 253674"/>
                <a:gd name="connsiteY13" fmla="*/ 197106 h 209433"/>
                <a:gd name="connsiteX14" fmla="*/ 141734 w 253674"/>
                <a:gd name="connsiteY14" fmla="*/ 194941 h 209433"/>
                <a:gd name="connsiteX15" fmla="*/ 188505 w 253674"/>
                <a:gd name="connsiteY15" fmla="*/ 134707 h 209433"/>
                <a:gd name="connsiteX16" fmla="*/ 186419 w 253674"/>
                <a:gd name="connsiteY16" fmla="*/ 118127 h 209433"/>
                <a:gd name="connsiteX17" fmla="*/ 169839 w 253674"/>
                <a:gd name="connsiteY17" fmla="*/ 120213 h 209433"/>
                <a:gd name="connsiteX18" fmla="*/ 123068 w 253674"/>
                <a:gd name="connsiteY18" fmla="*/ 180448 h 209433"/>
                <a:gd name="connsiteX19" fmla="*/ 101349 w 253674"/>
                <a:gd name="connsiteY19" fmla="*/ 181259 h 209433"/>
                <a:gd name="connsiteX20" fmla="*/ 27297 w 253674"/>
                <a:gd name="connsiteY20" fmla="*/ 99329 h 209433"/>
                <a:gd name="connsiteX21" fmla="*/ 28310 w 253674"/>
                <a:gd name="connsiteY21" fmla="*/ 79301 h 209433"/>
                <a:gd name="connsiteX22" fmla="*/ 48337 w 253674"/>
                <a:gd name="connsiteY22" fmla="*/ 80314 h 209433"/>
                <a:gd name="connsiteX23" fmla="*/ 101592 w 253674"/>
                <a:gd name="connsiteY23" fmla="*/ 139234 h 209433"/>
                <a:gd name="connsiteX24" fmla="*/ 119692 w 253674"/>
                <a:gd name="connsiteY24" fmla="*/ 138556 h 209433"/>
                <a:gd name="connsiteX25" fmla="*/ 204658 w 253674"/>
                <a:gd name="connsiteY25" fmla="*/ 29131 h 209433"/>
                <a:gd name="connsiteX26" fmla="*/ 224554 w 253674"/>
                <a:gd name="connsiteY26" fmla="*/ 26628 h 209433"/>
                <a:gd name="connsiteX27" fmla="*/ 227058 w 253674"/>
                <a:gd name="connsiteY27" fmla="*/ 46526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672" h="209433">
                  <a:moveTo>
                    <a:pt x="203662" y="76649"/>
                  </a:moveTo>
                  <a:cubicBezTo>
                    <a:pt x="199660" y="81803"/>
                    <a:pt x="200595" y="89227"/>
                    <a:pt x="205748" y="93229"/>
                  </a:cubicBezTo>
                  <a:cubicBezTo>
                    <a:pt x="210900" y="97232"/>
                    <a:pt x="218324" y="96299"/>
                    <a:pt x="222328" y="91143"/>
                  </a:cubicBezTo>
                  <a:lnTo>
                    <a:pt x="245722" y="61016"/>
                  </a:lnTo>
                  <a:cubicBezTo>
                    <a:pt x="251917" y="53039"/>
                    <a:pt x="254634" y="43127"/>
                    <a:pt x="253373" y="33105"/>
                  </a:cubicBezTo>
                  <a:cubicBezTo>
                    <a:pt x="252111" y="23083"/>
                    <a:pt x="247024" y="14152"/>
                    <a:pt x="239045" y="7957"/>
                  </a:cubicBezTo>
                  <a:cubicBezTo>
                    <a:pt x="231068" y="1762"/>
                    <a:pt x="221149" y="-970"/>
                    <a:pt x="211134" y="308"/>
                  </a:cubicBezTo>
                  <a:cubicBezTo>
                    <a:pt x="201111" y="1568"/>
                    <a:pt x="192181" y="6656"/>
                    <a:pt x="185987" y="14634"/>
                  </a:cubicBezTo>
                  <a:lnTo>
                    <a:pt x="109668" y="112925"/>
                  </a:lnTo>
                  <a:lnTo>
                    <a:pt x="65867" y="64462"/>
                  </a:lnTo>
                  <a:cubicBezTo>
                    <a:pt x="51884" y="48996"/>
                    <a:pt x="27924" y="47789"/>
                    <a:pt x="12460" y="61766"/>
                  </a:cubicBezTo>
                  <a:cubicBezTo>
                    <a:pt x="4967" y="68539"/>
                    <a:pt x="560" y="77824"/>
                    <a:pt x="49" y="87913"/>
                  </a:cubicBezTo>
                  <a:cubicBezTo>
                    <a:pt x="-460" y="97999"/>
                    <a:pt x="2989" y="107681"/>
                    <a:pt x="9761" y="115176"/>
                  </a:cubicBezTo>
                  <a:lnTo>
                    <a:pt x="83815" y="197106"/>
                  </a:lnTo>
                  <a:cubicBezTo>
                    <a:pt x="98721" y="214397"/>
                    <a:pt x="128176" y="213336"/>
                    <a:pt x="141734" y="194941"/>
                  </a:cubicBezTo>
                  <a:lnTo>
                    <a:pt x="188505" y="134707"/>
                  </a:lnTo>
                  <a:cubicBezTo>
                    <a:pt x="192507" y="129554"/>
                    <a:pt x="191573" y="122129"/>
                    <a:pt x="186419" y="118127"/>
                  </a:cubicBezTo>
                  <a:cubicBezTo>
                    <a:pt x="181265" y="114126"/>
                    <a:pt x="173843" y="115057"/>
                    <a:pt x="169839" y="120213"/>
                  </a:cubicBezTo>
                  <a:lnTo>
                    <a:pt x="123068" y="180448"/>
                  </a:lnTo>
                  <a:cubicBezTo>
                    <a:pt x="117992" y="187346"/>
                    <a:pt x="106914" y="187747"/>
                    <a:pt x="101349" y="181259"/>
                  </a:cubicBezTo>
                  <a:lnTo>
                    <a:pt x="27297" y="99329"/>
                  </a:lnTo>
                  <a:cubicBezTo>
                    <a:pt x="22054" y="93528"/>
                    <a:pt x="22507" y="84544"/>
                    <a:pt x="28310" y="79301"/>
                  </a:cubicBezTo>
                  <a:cubicBezTo>
                    <a:pt x="34108" y="74063"/>
                    <a:pt x="43094" y="74511"/>
                    <a:pt x="48337" y="80314"/>
                  </a:cubicBezTo>
                  <a:lnTo>
                    <a:pt x="101592" y="139234"/>
                  </a:lnTo>
                  <a:cubicBezTo>
                    <a:pt x="106233" y="144616"/>
                    <a:pt x="115460" y="144307"/>
                    <a:pt x="119692" y="138556"/>
                  </a:cubicBezTo>
                  <a:lnTo>
                    <a:pt x="204658" y="29131"/>
                  </a:lnTo>
                  <a:cubicBezTo>
                    <a:pt x="209207" y="23015"/>
                    <a:pt x="218638" y="21828"/>
                    <a:pt x="224554" y="26628"/>
                  </a:cubicBezTo>
                  <a:cubicBezTo>
                    <a:pt x="230672" y="31178"/>
                    <a:pt x="231857" y="40601"/>
                    <a:pt x="227058" y="46526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19F9764C-25B4-BF17-D0F8-31AFDE69188A}"/>
                </a:ext>
              </a:extLst>
            </p:cNvPr>
            <p:cNvSpPr/>
            <p:nvPr/>
          </p:nvSpPr>
          <p:spPr>
            <a:xfrm>
              <a:off x="4602492" y="4525092"/>
              <a:ext cx="167010" cy="78778"/>
            </a:xfrm>
            <a:custGeom>
              <a:avLst/>
              <a:gdLst>
                <a:gd name="connsiteX0" fmla="*/ 83505 w 167010"/>
                <a:gd name="connsiteY0" fmla="*/ 0 h 78778"/>
                <a:gd name="connsiteX1" fmla="*/ 0 w 167010"/>
                <a:gd name="connsiteY1" fmla="*/ 11423 h 78778"/>
                <a:gd name="connsiteX2" fmla="*/ 0 w 167010"/>
                <a:gd name="connsiteY2" fmla="*/ 31511 h 78778"/>
                <a:gd name="connsiteX3" fmla="*/ 284 w 167010"/>
                <a:gd name="connsiteY3" fmla="*/ 36758 h 78778"/>
                <a:gd name="connsiteX4" fmla="*/ 47267 w 167010"/>
                <a:gd name="connsiteY4" fmla="*/ 78779 h 78778"/>
                <a:gd name="connsiteX5" fmla="*/ 67750 w 167010"/>
                <a:gd name="connsiteY5" fmla="*/ 78779 h 78778"/>
                <a:gd name="connsiteX6" fmla="*/ 23196 w 167010"/>
                <a:gd name="connsiteY6" fmla="*/ 47329 h 78778"/>
                <a:gd name="connsiteX7" fmla="*/ 27639 w 167010"/>
                <a:gd name="connsiteY7" fmla="*/ 40965 h 78778"/>
                <a:gd name="connsiteX8" fmla="*/ 146528 w 167010"/>
                <a:gd name="connsiteY8" fmla="*/ 40965 h 78778"/>
                <a:gd name="connsiteX9" fmla="*/ 166727 w 167010"/>
                <a:gd name="connsiteY9" fmla="*/ 36758 h 78778"/>
                <a:gd name="connsiteX10" fmla="*/ 167011 w 167010"/>
                <a:gd name="connsiteY10" fmla="*/ 31511 h 78778"/>
                <a:gd name="connsiteX11" fmla="*/ 167011 w 167010"/>
                <a:gd name="connsiteY11" fmla="*/ 11423 h 78778"/>
                <a:gd name="connsiteX12" fmla="*/ 83505 w 167010"/>
                <a:gd name="connsiteY12" fmla="*/ 0 h 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10" h="78778">
                  <a:moveTo>
                    <a:pt x="83505" y="0"/>
                  </a:moveTo>
                  <a:cubicBezTo>
                    <a:pt x="83505" y="0"/>
                    <a:pt x="6255" y="14212"/>
                    <a:pt x="0" y="11423"/>
                  </a:cubicBezTo>
                  <a:lnTo>
                    <a:pt x="0" y="31511"/>
                  </a:lnTo>
                  <a:cubicBezTo>
                    <a:pt x="0" y="33276"/>
                    <a:pt x="95" y="35041"/>
                    <a:pt x="284" y="36758"/>
                  </a:cubicBezTo>
                  <a:cubicBezTo>
                    <a:pt x="2899" y="60392"/>
                    <a:pt x="22940" y="78779"/>
                    <a:pt x="47267" y="78779"/>
                  </a:cubicBezTo>
                  <a:lnTo>
                    <a:pt x="67750" y="78779"/>
                  </a:lnTo>
                  <a:cubicBezTo>
                    <a:pt x="47196" y="78779"/>
                    <a:pt x="29706" y="65653"/>
                    <a:pt x="23196" y="47329"/>
                  </a:cubicBezTo>
                  <a:cubicBezTo>
                    <a:pt x="22094" y="44229"/>
                    <a:pt x="24350" y="40965"/>
                    <a:pt x="27639" y="40965"/>
                  </a:cubicBezTo>
                  <a:lnTo>
                    <a:pt x="146528" y="40965"/>
                  </a:lnTo>
                  <a:cubicBezTo>
                    <a:pt x="153713" y="40965"/>
                    <a:pt x="160551" y="39468"/>
                    <a:pt x="166727" y="36758"/>
                  </a:cubicBezTo>
                  <a:cubicBezTo>
                    <a:pt x="166916" y="35041"/>
                    <a:pt x="167011" y="33276"/>
                    <a:pt x="167011" y="31511"/>
                  </a:cubicBezTo>
                  <a:lnTo>
                    <a:pt x="167011" y="11423"/>
                  </a:lnTo>
                  <a:cubicBezTo>
                    <a:pt x="160756" y="14212"/>
                    <a:pt x="83505" y="0"/>
                    <a:pt x="83505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EFC2947D-5D4E-2206-A9D7-8D056D33B018}"/>
                </a:ext>
              </a:extLst>
            </p:cNvPr>
            <p:cNvSpPr/>
            <p:nvPr/>
          </p:nvSpPr>
          <p:spPr>
            <a:xfrm>
              <a:off x="4571673" y="4414802"/>
              <a:ext cx="90690" cy="126045"/>
            </a:xfrm>
            <a:custGeom>
              <a:avLst/>
              <a:gdLst>
                <a:gd name="connsiteX0" fmla="*/ 90690 w 90690"/>
                <a:gd name="connsiteY0" fmla="*/ 126046 h 126045"/>
                <a:gd name="connsiteX1" fmla="*/ 51301 w 90690"/>
                <a:gd name="connsiteY1" fmla="*/ 126046 h 126045"/>
                <a:gd name="connsiteX2" fmla="*/ 30818 w 90690"/>
                <a:gd name="connsiteY2" fmla="*/ 121713 h 126045"/>
                <a:gd name="connsiteX3" fmla="*/ 882 w 90690"/>
                <a:gd name="connsiteY3" fmla="*/ 75628 h 126045"/>
                <a:gd name="connsiteX4" fmla="*/ 0 w 90690"/>
                <a:gd name="connsiteY4" fmla="*/ 63 h 126045"/>
                <a:gd name="connsiteX5" fmla="*/ 0 w 90690"/>
                <a:gd name="connsiteY5" fmla="*/ 0 h 126045"/>
                <a:gd name="connsiteX6" fmla="*/ 39389 w 90690"/>
                <a:gd name="connsiteY6" fmla="*/ 0 h 126045"/>
                <a:gd name="connsiteX7" fmla="*/ 39389 w 90690"/>
                <a:gd name="connsiteY7" fmla="*/ 63 h 126045"/>
                <a:gd name="connsiteX8" fmla="*/ 40272 w 90690"/>
                <a:gd name="connsiteY8" fmla="*/ 75628 h 126045"/>
                <a:gd name="connsiteX9" fmla="*/ 70208 w 90690"/>
                <a:gd name="connsiteY9" fmla="*/ 121713 h 126045"/>
                <a:gd name="connsiteX10" fmla="*/ 90690 w 90690"/>
                <a:gd name="connsiteY10" fmla="*/ 126046 h 1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690" h="126045">
                  <a:moveTo>
                    <a:pt x="90690" y="126046"/>
                  </a:moveTo>
                  <a:lnTo>
                    <a:pt x="51301" y="126046"/>
                  </a:lnTo>
                  <a:cubicBezTo>
                    <a:pt x="44006" y="126046"/>
                    <a:pt x="37073" y="124502"/>
                    <a:pt x="30818" y="121713"/>
                  </a:cubicBezTo>
                  <a:cubicBezTo>
                    <a:pt x="13188" y="113867"/>
                    <a:pt x="882" y="96173"/>
                    <a:pt x="882" y="75628"/>
                  </a:cubicBezTo>
                  <a:cubicBezTo>
                    <a:pt x="882" y="75628"/>
                    <a:pt x="142" y="1985"/>
                    <a:pt x="0" y="63"/>
                  </a:cubicBezTo>
                  <a:lnTo>
                    <a:pt x="0" y="0"/>
                  </a:lnTo>
                  <a:lnTo>
                    <a:pt x="39389" y="0"/>
                  </a:lnTo>
                  <a:lnTo>
                    <a:pt x="39389" y="63"/>
                  </a:lnTo>
                  <a:cubicBezTo>
                    <a:pt x="39531" y="1985"/>
                    <a:pt x="40272" y="75628"/>
                    <a:pt x="40272" y="75628"/>
                  </a:cubicBezTo>
                  <a:cubicBezTo>
                    <a:pt x="40272" y="96173"/>
                    <a:pt x="52577" y="113867"/>
                    <a:pt x="70208" y="121713"/>
                  </a:cubicBezTo>
                  <a:cubicBezTo>
                    <a:pt x="76461" y="124502"/>
                    <a:pt x="83394" y="126046"/>
                    <a:pt x="90690" y="12604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68" name="Grupp 367">
            <a:extLst>
              <a:ext uri="{FF2B5EF4-FFF2-40B4-BE49-F238E27FC236}">
                <a16:creationId xmlns:a16="http://schemas.microsoft.com/office/drawing/2014/main" id="{B8B006E0-F0D8-EFE1-6DCB-31DAAB8E21E4}"/>
              </a:ext>
            </a:extLst>
          </p:cNvPr>
          <p:cNvGrpSpPr>
            <a:grpSpLocks noChangeAspect="1"/>
          </p:cNvGrpSpPr>
          <p:nvPr/>
        </p:nvGrpSpPr>
        <p:grpSpPr>
          <a:xfrm>
            <a:off x="2141811" y="1168722"/>
            <a:ext cx="303687" cy="235842"/>
            <a:chOff x="7947500" y="-3198148"/>
            <a:chExt cx="4276573" cy="3321168"/>
          </a:xfrm>
        </p:grpSpPr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86AC5F1B-8163-18CA-B766-620490A921C9}"/>
                </a:ext>
              </a:extLst>
            </p:cNvPr>
            <p:cNvSpPr/>
            <p:nvPr/>
          </p:nvSpPr>
          <p:spPr>
            <a:xfrm>
              <a:off x="9314947" y="-2986196"/>
              <a:ext cx="1541680" cy="1475434"/>
            </a:xfrm>
            <a:custGeom>
              <a:avLst/>
              <a:gdLst>
                <a:gd name="connsiteX0" fmla="*/ 1210142 w 1541680"/>
                <a:gd name="connsiteY0" fmla="*/ 948434 h 1475434"/>
                <a:gd name="connsiteX1" fmla="*/ 1513357 w 1541680"/>
                <a:gd name="connsiteY1" fmla="*/ 652881 h 1475434"/>
                <a:gd name="connsiteX2" fmla="*/ 1515055 w 1541680"/>
                <a:gd name="connsiteY2" fmla="*/ 520260 h 1475434"/>
                <a:gd name="connsiteX3" fmla="*/ 1461382 w 1541680"/>
                <a:gd name="connsiteY3" fmla="*/ 492913 h 1475434"/>
                <a:gd name="connsiteX4" fmla="*/ 1042343 w 1541680"/>
                <a:gd name="connsiteY4" fmla="*/ 432018 h 1475434"/>
                <a:gd name="connsiteX5" fmla="*/ 854952 w 1541680"/>
                <a:gd name="connsiteY5" fmla="*/ 52313 h 1475434"/>
                <a:gd name="connsiteX6" fmla="*/ 729355 w 1541680"/>
                <a:gd name="connsiteY6" fmla="*/ 9697 h 1475434"/>
                <a:gd name="connsiteX7" fmla="*/ 686740 w 1541680"/>
                <a:gd name="connsiteY7" fmla="*/ 52313 h 1475434"/>
                <a:gd name="connsiteX8" fmla="*/ 499349 w 1541680"/>
                <a:gd name="connsiteY8" fmla="*/ 432018 h 1475434"/>
                <a:gd name="connsiteX9" fmla="*/ 80309 w 1541680"/>
                <a:gd name="connsiteY9" fmla="*/ 492913 h 1475434"/>
                <a:gd name="connsiteX10" fmla="*/ 987 w 1541680"/>
                <a:gd name="connsiteY10" fmla="*/ 599208 h 1475434"/>
                <a:gd name="connsiteX11" fmla="*/ 28334 w 1541680"/>
                <a:gd name="connsiteY11" fmla="*/ 652881 h 1475434"/>
                <a:gd name="connsiteX12" fmla="*/ 331559 w 1541680"/>
                <a:gd name="connsiteY12" fmla="*/ 948444 h 1475434"/>
                <a:gd name="connsiteX13" fmla="*/ 259973 w 1541680"/>
                <a:gd name="connsiteY13" fmla="*/ 1365785 h 1475434"/>
                <a:gd name="connsiteX14" fmla="*/ 336567 w 1541680"/>
                <a:gd name="connsiteY14" fmla="*/ 1474069 h 1475434"/>
                <a:gd name="connsiteX15" fmla="*/ 396045 w 1541680"/>
                <a:gd name="connsiteY15" fmla="*/ 1464643 h 1475434"/>
                <a:gd name="connsiteX16" fmla="*/ 770846 w 1541680"/>
                <a:gd name="connsiteY16" fmla="*/ 1267602 h 1475434"/>
                <a:gd name="connsiteX17" fmla="*/ 1145646 w 1541680"/>
                <a:gd name="connsiteY17" fmla="*/ 1464643 h 1475434"/>
                <a:gd name="connsiteX18" fmla="*/ 1272293 w 1541680"/>
                <a:gd name="connsiteY18" fmla="*/ 1425263 h 1475434"/>
                <a:gd name="connsiteX19" fmla="*/ 1281719 w 1541680"/>
                <a:gd name="connsiteY19" fmla="*/ 1365776 h 14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1680" h="1475434">
                  <a:moveTo>
                    <a:pt x="1210142" y="948434"/>
                  </a:moveTo>
                  <a:lnTo>
                    <a:pt x="1513357" y="652881"/>
                  </a:lnTo>
                  <a:cubicBezTo>
                    <a:pt x="1550449" y="616727"/>
                    <a:pt x="1551209" y="557352"/>
                    <a:pt x="1515055" y="520260"/>
                  </a:cubicBezTo>
                  <a:cubicBezTo>
                    <a:pt x="1500659" y="505489"/>
                    <a:pt x="1481789" y="495876"/>
                    <a:pt x="1461382" y="492913"/>
                  </a:cubicBezTo>
                  <a:lnTo>
                    <a:pt x="1042343" y="432018"/>
                  </a:lnTo>
                  <a:lnTo>
                    <a:pt x="854952" y="52313"/>
                  </a:lnTo>
                  <a:cubicBezTo>
                    <a:pt x="832031" y="5861"/>
                    <a:pt x="775807" y="-13215"/>
                    <a:pt x="729355" y="9697"/>
                  </a:cubicBezTo>
                  <a:cubicBezTo>
                    <a:pt x="710842" y="18832"/>
                    <a:pt x="695865" y="33809"/>
                    <a:pt x="686740" y="52313"/>
                  </a:cubicBezTo>
                  <a:lnTo>
                    <a:pt x="499349" y="432018"/>
                  </a:lnTo>
                  <a:lnTo>
                    <a:pt x="80309" y="492913"/>
                  </a:lnTo>
                  <a:cubicBezTo>
                    <a:pt x="29056" y="500359"/>
                    <a:pt x="-6460" y="547955"/>
                    <a:pt x="987" y="599208"/>
                  </a:cubicBezTo>
                  <a:cubicBezTo>
                    <a:pt x="3950" y="619616"/>
                    <a:pt x="13563" y="638485"/>
                    <a:pt x="28334" y="652881"/>
                  </a:cubicBezTo>
                  <a:lnTo>
                    <a:pt x="331559" y="948444"/>
                  </a:lnTo>
                  <a:lnTo>
                    <a:pt x="259973" y="1365785"/>
                  </a:lnTo>
                  <a:cubicBezTo>
                    <a:pt x="251223" y="1416832"/>
                    <a:pt x="285510" y="1465319"/>
                    <a:pt x="336567" y="1474069"/>
                  </a:cubicBezTo>
                  <a:cubicBezTo>
                    <a:pt x="356890" y="1477548"/>
                    <a:pt x="377794" y="1474237"/>
                    <a:pt x="396045" y="1464643"/>
                  </a:cubicBezTo>
                  <a:lnTo>
                    <a:pt x="770846" y="1267602"/>
                  </a:lnTo>
                  <a:lnTo>
                    <a:pt x="1145646" y="1464643"/>
                  </a:lnTo>
                  <a:cubicBezTo>
                    <a:pt x="1191498" y="1488746"/>
                    <a:pt x="1248200" y="1471115"/>
                    <a:pt x="1272293" y="1425263"/>
                  </a:cubicBezTo>
                  <a:cubicBezTo>
                    <a:pt x="1281897" y="1407013"/>
                    <a:pt x="1285207" y="1386099"/>
                    <a:pt x="1281719" y="1365776"/>
                  </a:cubicBezTo>
                  <a:close/>
                </a:path>
              </a:pathLst>
            </a:custGeom>
            <a:solidFill>
              <a:schemeClr val="accent1"/>
            </a:solidFill>
            <a:ln w="9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A6DF8269-0798-E04F-9302-E5B91CB3BFDA}"/>
                </a:ext>
              </a:extLst>
            </p:cNvPr>
            <p:cNvSpPr/>
            <p:nvPr/>
          </p:nvSpPr>
          <p:spPr>
            <a:xfrm>
              <a:off x="9113404" y="-3198148"/>
              <a:ext cx="1944800" cy="1858809"/>
            </a:xfrm>
            <a:custGeom>
              <a:avLst/>
              <a:gdLst>
                <a:gd name="connsiteX0" fmla="*/ 1515402 w 1944800"/>
                <a:gd name="connsiteY0" fmla="*/ 1858810 h 1858809"/>
                <a:gd name="connsiteX1" fmla="*/ 1609205 w 1944800"/>
                <a:gd name="connsiteY1" fmla="*/ 1765044 h 1858809"/>
                <a:gd name="connsiteX2" fmla="*/ 1607855 w 1944800"/>
                <a:gd name="connsiteY2" fmla="*/ 1749175 h 1858809"/>
                <a:gd name="connsiteX3" fmla="*/ 1512457 w 1944800"/>
                <a:gd name="connsiteY3" fmla="*/ 1193136 h 1858809"/>
                <a:gd name="connsiteX4" fmla="*/ 1916443 w 1944800"/>
                <a:gd name="connsiteY4" fmla="*/ 799344 h 1858809"/>
                <a:gd name="connsiteX5" fmla="*/ 1918207 w 1944800"/>
                <a:gd name="connsiteY5" fmla="*/ 666723 h 1858809"/>
                <a:gd name="connsiteX6" fmla="*/ 1864468 w 1944800"/>
                <a:gd name="connsiteY6" fmla="*/ 639338 h 1858809"/>
                <a:gd name="connsiteX7" fmla="*/ 1306168 w 1944800"/>
                <a:gd name="connsiteY7" fmla="*/ 558214 h 1858809"/>
                <a:gd name="connsiteX8" fmla="*/ 1056495 w 1944800"/>
                <a:gd name="connsiteY8" fmla="*/ 52312 h 1858809"/>
                <a:gd name="connsiteX9" fmla="*/ 930899 w 1944800"/>
                <a:gd name="connsiteY9" fmla="*/ 9700 h 1858809"/>
                <a:gd name="connsiteX10" fmla="*/ 888283 w 1944800"/>
                <a:gd name="connsiteY10" fmla="*/ 52312 h 1858809"/>
                <a:gd name="connsiteX11" fmla="*/ 638609 w 1944800"/>
                <a:gd name="connsiteY11" fmla="*/ 558251 h 1858809"/>
                <a:gd name="connsiteX12" fmla="*/ 80310 w 1944800"/>
                <a:gd name="connsiteY12" fmla="*/ 639338 h 1858809"/>
                <a:gd name="connsiteX13" fmla="*/ 986 w 1944800"/>
                <a:gd name="connsiteY13" fmla="*/ 745633 h 1858809"/>
                <a:gd name="connsiteX14" fmla="*/ 28334 w 1944800"/>
                <a:gd name="connsiteY14" fmla="*/ 799306 h 1858809"/>
                <a:gd name="connsiteX15" fmla="*/ 432321 w 1944800"/>
                <a:gd name="connsiteY15" fmla="*/ 1193098 h 1858809"/>
                <a:gd name="connsiteX16" fmla="*/ 336951 w 1944800"/>
                <a:gd name="connsiteY16" fmla="*/ 1749138 h 1858809"/>
                <a:gd name="connsiteX17" fmla="*/ 413536 w 1944800"/>
                <a:gd name="connsiteY17" fmla="*/ 1857422 h 1858809"/>
                <a:gd name="connsiteX18" fmla="*/ 473033 w 1944800"/>
                <a:gd name="connsiteY18" fmla="*/ 1847996 h 1858809"/>
                <a:gd name="connsiteX19" fmla="*/ 972389 w 1944800"/>
                <a:gd name="connsiteY19" fmla="*/ 1585512 h 1858809"/>
                <a:gd name="connsiteX20" fmla="*/ 1471745 w 1944800"/>
                <a:gd name="connsiteY20" fmla="*/ 1848034 h 1858809"/>
                <a:gd name="connsiteX21" fmla="*/ 1515402 w 1944800"/>
                <a:gd name="connsiteY21" fmla="*/ 1858810 h 1858809"/>
                <a:gd name="connsiteX22" fmla="*/ 1016055 w 1944800"/>
                <a:gd name="connsiteY22" fmla="*/ 1396545 h 1858809"/>
                <a:gd name="connsiteX23" fmla="*/ 928779 w 1944800"/>
                <a:gd name="connsiteY23" fmla="*/ 1396545 h 1858809"/>
                <a:gd name="connsiteX24" fmla="*/ 553978 w 1944800"/>
                <a:gd name="connsiteY24" fmla="*/ 1593587 h 1858809"/>
                <a:gd name="connsiteX25" fmla="*/ 625564 w 1944800"/>
                <a:gd name="connsiteY25" fmla="*/ 1176245 h 1858809"/>
                <a:gd name="connsiteX26" fmla="*/ 598592 w 1944800"/>
                <a:gd name="connsiteY26" fmla="*/ 1093236 h 1858809"/>
                <a:gd name="connsiteX27" fmla="*/ 295367 w 1944800"/>
                <a:gd name="connsiteY27" fmla="*/ 797674 h 1858809"/>
                <a:gd name="connsiteX28" fmla="*/ 714406 w 1944800"/>
                <a:gd name="connsiteY28" fmla="*/ 736780 h 1858809"/>
                <a:gd name="connsiteX29" fmla="*/ 785026 w 1944800"/>
                <a:gd name="connsiteY29" fmla="*/ 685480 h 1858809"/>
                <a:gd name="connsiteX30" fmla="*/ 972389 w 1944800"/>
                <a:gd name="connsiteY30" fmla="*/ 305765 h 1858809"/>
                <a:gd name="connsiteX31" fmla="*/ 1159780 w 1944800"/>
                <a:gd name="connsiteY31" fmla="*/ 685480 h 1858809"/>
                <a:gd name="connsiteX32" fmla="*/ 1230400 w 1944800"/>
                <a:gd name="connsiteY32" fmla="*/ 736780 h 1858809"/>
                <a:gd name="connsiteX33" fmla="*/ 1649439 w 1944800"/>
                <a:gd name="connsiteY33" fmla="*/ 797674 h 1858809"/>
                <a:gd name="connsiteX34" fmla="*/ 1346214 w 1944800"/>
                <a:gd name="connsiteY34" fmla="*/ 1093255 h 1858809"/>
                <a:gd name="connsiteX35" fmla="*/ 1319242 w 1944800"/>
                <a:gd name="connsiteY35" fmla="*/ 1176264 h 1858809"/>
                <a:gd name="connsiteX36" fmla="*/ 1390828 w 1944800"/>
                <a:gd name="connsiteY36" fmla="*/ 1593606 h 18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44800" h="1858809">
                  <a:moveTo>
                    <a:pt x="1515402" y="1858810"/>
                  </a:moveTo>
                  <a:cubicBezTo>
                    <a:pt x="1567199" y="1858819"/>
                    <a:pt x="1609196" y="1816841"/>
                    <a:pt x="1609205" y="1765044"/>
                  </a:cubicBezTo>
                  <a:cubicBezTo>
                    <a:pt x="1609205" y="1759726"/>
                    <a:pt x="1608755" y="1754418"/>
                    <a:pt x="1607855" y="1749175"/>
                  </a:cubicBezTo>
                  <a:lnTo>
                    <a:pt x="1512457" y="1193136"/>
                  </a:lnTo>
                  <a:lnTo>
                    <a:pt x="1916443" y="799344"/>
                  </a:lnTo>
                  <a:cubicBezTo>
                    <a:pt x="1953554" y="763208"/>
                    <a:pt x="1954342" y="703833"/>
                    <a:pt x="1918207" y="666723"/>
                  </a:cubicBezTo>
                  <a:cubicBezTo>
                    <a:pt x="1903801" y="651923"/>
                    <a:pt x="1884904" y="642301"/>
                    <a:pt x="1864468" y="639338"/>
                  </a:cubicBezTo>
                  <a:lnTo>
                    <a:pt x="1306168" y="558214"/>
                  </a:lnTo>
                  <a:lnTo>
                    <a:pt x="1056495" y="52312"/>
                  </a:lnTo>
                  <a:cubicBezTo>
                    <a:pt x="1033574" y="5861"/>
                    <a:pt x="977350" y="-13217"/>
                    <a:pt x="930899" y="9700"/>
                  </a:cubicBezTo>
                  <a:cubicBezTo>
                    <a:pt x="912385" y="18829"/>
                    <a:pt x="897408" y="33808"/>
                    <a:pt x="888283" y="52312"/>
                  </a:cubicBezTo>
                  <a:lnTo>
                    <a:pt x="638609" y="558251"/>
                  </a:lnTo>
                  <a:lnTo>
                    <a:pt x="80310" y="639338"/>
                  </a:lnTo>
                  <a:cubicBezTo>
                    <a:pt x="29056" y="646784"/>
                    <a:pt x="-6460" y="694380"/>
                    <a:pt x="986" y="745633"/>
                  </a:cubicBezTo>
                  <a:cubicBezTo>
                    <a:pt x="3950" y="766041"/>
                    <a:pt x="13563" y="784910"/>
                    <a:pt x="28334" y="799306"/>
                  </a:cubicBezTo>
                  <a:lnTo>
                    <a:pt x="432321" y="1193098"/>
                  </a:lnTo>
                  <a:lnTo>
                    <a:pt x="336951" y="1749138"/>
                  </a:lnTo>
                  <a:cubicBezTo>
                    <a:pt x="328201" y="1800185"/>
                    <a:pt x="362489" y="1848671"/>
                    <a:pt x="413536" y="1857422"/>
                  </a:cubicBezTo>
                  <a:cubicBezTo>
                    <a:pt x="433868" y="1860910"/>
                    <a:pt x="454773" y="1857590"/>
                    <a:pt x="473033" y="1847996"/>
                  </a:cubicBezTo>
                  <a:lnTo>
                    <a:pt x="972389" y="1585512"/>
                  </a:lnTo>
                  <a:lnTo>
                    <a:pt x="1471745" y="1848034"/>
                  </a:lnTo>
                  <a:cubicBezTo>
                    <a:pt x="1485203" y="1855124"/>
                    <a:pt x="1500190" y="1858819"/>
                    <a:pt x="1515402" y="1858810"/>
                  </a:cubicBezTo>
                  <a:close/>
                  <a:moveTo>
                    <a:pt x="1016055" y="1396545"/>
                  </a:moveTo>
                  <a:cubicBezTo>
                    <a:pt x="988736" y="1382187"/>
                    <a:pt x="956098" y="1382187"/>
                    <a:pt x="928779" y="1396545"/>
                  </a:cubicBezTo>
                  <a:lnTo>
                    <a:pt x="553978" y="1593587"/>
                  </a:lnTo>
                  <a:lnTo>
                    <a:pt x="625564" y="1176245"/>
                  </a:lnTo>
                  <a:cubicBezTo>
                    <a:pt x="630769" y="1145821"/>
                    <a:pt x="620687" y="1114788"/>
                    <a:pt x="598592" y="1093236"/>
                  </a:cubicBezTo>
                  <a:lnTo>
                    <a:pt x="295367" y="797674"/>
                  </a:lnTo>
                  <a:lnTo>
                    <a:pt x="714406" y="736780"/>
                  </a:lnTo>
                  <a:cubicBezTo>
                    <a:pt x="744952" y="732344"/>
                    <a:pt x="771362" y="713155"/>
                    <a:pt x="785026" y="685480"/>
                  </a:cubicBezTo>
                  <a:lnTo>
                    <a:pt x="972389" y="305765"/>
                  </a:lnTo>
                  <a:lnTo>
                    <a:pt x="1159780" y="685480"/>
                  </a:lnTo>
                  <a:cubicBezTo>
                    <a:pt x="1173444" y="713155"/>
                    <a:pt x="1199854" y="732344"/>
                    <a:pt x="1230400" y="736780"/>
                  </a:cubicBezTo>
                  <a:lnTo>
                    <a:pt x="1649439" y="797674"/>
                  </a:lnTo>
                  <a:lnTo>
                    <a:pt x="1346214" y="1093255"/>
                  </a:lnTo>
                  <a:cubicBezTo>
                    <a:pt x="1324119" y="1114807"/>
                    <a:pt x="1314037" y="1145840"/>
                    <a:pt x="1319242" y="1176264"/>
                  </a:cubicBezTo>
                  <a:lnTo>
                    <a:pt x="1390828" y="1593606"/>
                  </a:lnTo>
                  <a:close/>
                </a:path>
              </a:pathLst>
            </a:custGeom>
            <a:solidFill>
              <a:srgbClr val="230B00"/>
            </a:solidFill>
            <a:ln w="9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71" name="Grupp 370">
              <a:extLst>
                <a:ext uri="{FF2B5EF4-FFF2-40B4-BE49-F238E27FC236}">
                  <a16:creationId xmlns:a16="http://schemas.microsoft.com/office/drawing/2014/main" id="{744CCE50-40AB-3EB0-C4E5-6C1A87B7443B}"/>
                </a:ext>
              </a:extLst>
            </p:cNvPr>
            <p:cNvGrpSpPr/>
            <p:nvPr/>
          </p:nvGrpSpPr>
          <p:grpSpPr>
            <a:xfrm>
              <a:off x="7947500" y="-1463183"/>
              <a:ext cx="1658103" cy="1586203"/>
              <a:chOff x="7947500" y="-1742583"/>
              <a:chExt cx="1658103" cy="1586203"/>
            </a:xfrm>
          </p:grpSpPr>
          <p:sp>
            <p:nvSpPr>
              <p:cNvPr id="375" name="Frihandsfigur: Form 374">
                <a:extLst>
                  <a:ext uri="{FF2B5EF4-FFF2-40B4-BE49-F238E27FC236}">
                    <a16:creationId xmlns:a16="http://schemas.microsoft.com/office/drawing/2014/main" id="{8EA99038-A168-C129-B95F-237E00235596}"/>
                  </a:ext>
                </a:extLst>
              </p:cNvPr>
              <p:cNvSpPr/>
              <p:nvPr/>
            </p:nvSpPr>
            <p:spPr>
              <a:xfrm>
                <a:off x="8149035" y="-1530639"/>
                <a:ext cx="1255047" cy="1202819"/>
              </a:xfrm>
              <a:custGeom>
                <a:avLst/>
                <a:gdLst>
                  <a:gd name="connsiteX0" fmla="*/ 1174739 w 1255047"/>
                  <a:gd name="connsiteY0" fmla="*/ 388773 h 1202819"/>
                  <a:gd name="connsiteX1" fmla="*/ 854736 w 1255047"/>
                  <a:gd name="connsiteY1" fmla="*/ 342275 h 1202819"/>
                  <a:gd name="connsiteX2" fmla="*/ 711631 w 1255047"/>
                  <a:gd name="connsiteY2" fmla="*/ 52302 h 1202819"/>
                  <a:gd name="connsiteX3" fmla="*/ 586025 w 1255047"/>
                  <a:gd name="connsiteY3" fmla="*/ 9705 h 1202819"/>
                  <a:gd name="connsiteX4" fmla="*/ 543428 w 1255047"/>
                  <a:gd name="connsiteY4" fmla="*/ 52302 h 1202819"/>
                  <a:gd name="connsiteX5" fmla="*/ 400312 w 1255047"/>
                  <a:gd name="connsiteY5" fmla="*/ 342275 h 1202819"/>
                  <a:gd name="connsiteX6" fmla="*/ 80310 w 1255047"/>
                  <a:gd name="connsiteY6" fmla="*/ 388773 h 1202819"/>
                  <a:gd name="connsiteX7" fmla="*/ 987 w 1255047"/>
                  <a:gd name="connsiteY7" fmla="*/ 495068 h 1202819"/>
                  <a:gd name="connsiteX8" fmla="*/ 28335 w 1255047"/>
                  <a:gd name="connsiteY8" fmla="*/ 548741 h 1202819"/>
                  <a:gd name="connsiteX9" fmla="*/ 259889 w 1255047"/>
                  <a:gd name="connsiteY9" fmla="*/ 774453 h 1202819"/>
                  <a:gd name="connsiteX10" fmla="*/ 205222 w 1255047"/>
                  <a:gd name="connsiteY10" fmla="*/ 1093161 h 1202819"/>
                  <a:gd name="connsiteX11" fmla="*/ 281803 w 1255047"/>
                  <a:gd name="connsiteY11" fmla="*/ 1201445 h 1202819"/>
                  <a:gd name="connsiteX12" fmla="*/ 341294 w 1255047"/>
                  <a:gd name="connsiteY12" fmla="*/ 1192029 h 1202819"/>
                  <a:gd name="connsiteX13" fmla="*/ 627525 w 1255047"/>
                  <a:gd name="connsiteY13" fmla="*/ 1041551 h 1202819"/>
                  <a:gd name="connsiteX14" fmla="*/ 913746 w 1255047"/>
                  <a:gd name="connsiteY14" fmla="*/ 1192029 h 1202819"/>
                  <a:gd name="connsiteX15" fmla="*/ 1040393 w 1255047"/>
                  <a:gd name="connsiteY15" fmla="*/ 1152649 h 1202819"/>
                  <a:gd name="connsiteX16" fmla="*/ 1049818 w 1255047"/>
                  <a:gd name="connsiteY16" fmla="*/ 1093161 h 1202819"/>
                  <a:gd name="connsiteX17" fmla="*/ 995160 w 1255047"/>
                  <a:gd name="connsiteY17" fmla="*/ 774453 h 1202819"/>
                  <a:gd name="connsiteX18" fmla="*/ 1226724 w 1255047"/>
                  <a:gd name="connsiteY18" fmla="*/ 548741 h 1202819"/>
                  <a:gd name="connsiteX19" fmla="*/ 1228421 w 1255047"/>
                  <a:gd name="connsiteY19" fmla="*/ 416121 h 1202819"/>
                  <a:gd name="connsiteX20" fmla="*/ 1174748 w 1255047"/>
                  <a:gd name="connsiteY20" fmla="*/ 388773 h 120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5047" h="1202819">
                    <a:moveTo>
                      <a:pt x="1174739" y="388773"/>
                    </a:moveTo>
                    <a:lnTo>
                      <a:pt x="854736" y="342275"/>
                    </a:lnTo>
                    <a:lnTo>
                      <a:pt x="711631" y="52302"/>
                    </a:lnTo>
                    <a:cubicBezTo>
                      <a:pt x="688710" y="5850"/>
                      <a:pt x="632476" y="-13216"/>
                      <a:pt x="586025" y="9705"/>
                    </a:cubicBezTo>
                    <a:cubicBezTo>
                      <a:pt x="567530" y="18830"/>
                      <a:pt x="552553" y="33807"/>
                      <a:pt x="543428" y="52302"/>
                    </a:cubicBezTo>
                    <a:lnTo>
                      <a:pt x="400312" y="342275"/>
                    </a:lnTo>
                    <a:lnTo>
                      <a:pt x="80310" y="388773"/>
                    </a:lnTo>
                    <a:cubicBezTo>
                      <a:pt x="29053" y="396219"/>
                      <a:pt x="-6461" y="443815"/>
                      <a:pt x="987" y="495068"/>
                    </a:cubicBezTo>
                    <a:cubicBezTo>
                      <a:pt x="3952" y="515476"/>
                      <a:pt x="13564" y="534345"/>
                      <a:pt x="28335" y="548741"/>
                    </a:cubicBezTo>
                    <a:lnTo>
                      <a:pt x="259889" y="774453"/>
                    </a:lnTo>
                    <a:lnTo>
                      <a:pt x="205222" y="1093161"/>
                    </a:lnTo>
                    <a:cubicBezTo>
                      <a:pt x="196466" y="1144208"/>
                      <a:pt x="230753" y="1192695"/>
                      <a:pt x="281803" y="1201445"/>
                    </a:cubicBezTo>
                    <a:cubicBezTo>
                      <a:pt x="302129" y="1204933"/>
                      <a:pt x="323039" y="1201623"/>
                      <a:pt x="341294" y="1192029"/>
                    </a:cubicBezTo>
                    <a:lnTo>
                      <a:pt x="627525" y="1041551"/>
                    </a:lnTo>
                    <a:lnTo>
                      <a:pt x="913746" y="1192029"/>
                    </a:lnTo>
                    <a:cubicBezTo>
                      <a:pt x="959597" y="1216131"/>
                      <a:pt x="1016299" y="1198500"/>
                      <a:pt x="1040393" y="1152649"/>
                    </a:cubicBezTo>
                    <a:cubicBezTo>
                      <a:pt x="1049996" y="1134398"/>
                      <a:pt x="1053307" y="1113484"/>
                      <a:pt x="1049818" y="1093161"/>
                    </a:cubicBezTo>
                    <a:lnTo>
                      <a:pt x="995160" y="774453"/>
                    </a:lnTo>
                    <a:lnTo>
                      <a:pt x="1226724" y="548741"/>
                    </a:lnTo>
                    <a:cubicBezTo>
                      <a:pt x="1263816" y="512587"/>
                      <a:pt x="1264575" y="453212"/>
                      <a:pt x="1228421" y="416121"/>
                    </a:cubicBezTo>
                    <a:cubicBezTo>
                      <a:pt x="1214025" y="401349"/>
                      <a:pt x="1195156" y="391737"/>
                      <a:pt x="1174748" y="388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6" name="Frihandsfigur: Form 375">
                <a:extLst>
                  <a:ext uri="{FF2B5EF4-FFF2-40B4-BE49-F238E27FC236}">
                    <a16:creationId xmlns:a16="http://schemas.microsoft.com/office/drawing/2014/main" id="{3BBE31E8-589C-6D61-A524-68440194E890}"/>
                  </a:ext>
                </a:extLst>
              </p:cNvPr>
              <p:cNvSpPr/>
              <p:nvPr/>
            </p:nvSpPr>
            <p:spPr>
              <a:xfrm>
                <a:off x="7947500" y="-1742583"/>
                <a:ext cx="1658103" cy="1586203"/>
              </a:xfrm>
              <a:custGeom>
                <a:avLst/>
                <a:gdLst>
                  <a:gd name="connsiteX0" fmla="*/ 1577808 w 1658103"/>
                  <a:gd name="connsiteY0" fmla="*/ 535208 h 1586203"/>
                  <a:gd name="connsiteX1" fmla="*/ 1118554 w 1658103"/>
                  <a:gd name="connsiteY1" fmla="*/ 468471 h 1586203"/>
                  <a:gd name="connsiteX2" fmla="*/ 913166 w 1658103"/>
                  <a:gd name="connsiteY2" fmla="*/ 52302 h 1586203"/>
                  <a:gd name="connsiteX3" fmla="*/ 787560 w 1658103"/>
                  <a:gd name="connsiteY3" fmla="*/ 9705 h 1586203"/>
                  <a:gd name="connsiteX4" fmla="*/ 744963 w 1658103"/>
                  <a:gd name="connsiteY4" fmla="*/ 52302 h 1586203"/>
                  <a:gd name="connsiteX5" fmla="*/ 539575 w 1658103"/>
                  <a:gd name="connsiteY5" fmla="*/ 468471 h 1586203"/>
                  <a:gd name="connsiteX6" fmla="*/ 80302 w 1658103"/>
                  <a:gd name="connsiteY6" fmla="*/ 535208 h 1586203"/>
                  <a:gd name="connsiteX7" fmla="*/ 988 w 1658103"/>
                  <a:gd name="connsiteY7" fmla="*/ 641513 h 1586203"/>
                  <a:gd name="connsiteX8" fmla="*/ 28326 w 1658103"/>
                  <a:gd name="connsiteY8" fmla="*/ 695167 h 1586203"/>
                  <a:gd name="connsiteX9" fmla="*/ 360652 w 1658103"/>
                  <a:gd name="connsiteY9" fmla="*/ 1019137 h 1586203"/>
                  <a:gd name="connsiteX10" fmla="*/ 282201 w 1658103"/>
                  <a:gd name="connsiteY10" fmla="*/ 1476552 h 1586203"/>
                  <a:gd name="connsiteX11" fmla="*/ 358789 w 1658103"/>
                  <a:gd name="connsiteY11" fmla="*/ 1584836 h 1586203"/>
                  <a:gd name="connsiteX12" fmla="*/ 418283 w 1658103"/>
                  <a:gd name="connsiteY12" fmla="*/ 1575411 h 1586203"/>
                  <a:gd name="connsiteX13" fmla="*/ 829060 w 1658103"/>
                  <a:gd name="connsiteY13" fmla="*/ 1359453 h 1586203"/>
                  <a:gd name="connsiteX14" fmla="*/ 1239836 w 1658103"/>
                  <a:gd name="connsiteY14" fmla="*/ 1575411 h 1586203"/>
                  <a:gd name="connsiteX15" fmla="*/ 1366492 w 1658103"/>
                  <a:gd name="connsiteY15" fmla="*/ 1536049 h 1586203"/>
                  <a:gd name="connsiteX16" fmla="*/ 1375918 w 1658103"/>
                  <a:gd name="connsiteY16" fmla="*/ 1476552 h 1586203"/>
                  <a:gd name="connsiteX17" fmla="*/ 1297467 w 1658103"/>
                  <a:gd name="connsiteY17" fmla="*/ 1019137 h 1586203"/>
                  <a:gd name="connsiteX18" fmla="*/ 1629793 w 1658103"/>
                  <a:gd name="connsiteY18" fmla="*/ 695195 h 1586203"/>
                  <a:gd name="connsiteX19" fmla="*/ 1631471 w 1658103"/>
                  <a:gd name="connsiteY19" fmla="*/ 562575 h 1586203"/>
                  <a:gd name="connsiteX20" fmla="*/ 1577808 w 1658103"/>
                  <a:gd name="connsiteY20" fmla="*/ 535236 h 1586203"/>
                  <a:gd name="connsiteX21" fmla="*/ 1131224 w 1658103"/>
                  <a:gd name="connsiteY21" fmla="*/ 919209 h 1586203"/>
                  <a:gd name="connsiteX22" fmla="*/ 1104252 w 1658103"/>
                  <a:gd name="connsiteY22" fmla="*/ 1002218 h 1586203"/>
                  <a:gd name="connsiteX23" fmla="*/ 1158919 w 1658103"/>
                  <a:gd name="connsiteY23" fmla="*/ 1320936 h 1586203"/>
                  <a:gd name="connsiteX24" fmla="*/ 872707 w 1658103"/>
                  <a:gd name="connsiteY24" fmla="*/ 1170458 h 1586203"/>
                  <a:gd name="connsiteX25" fmla="*/ 785422 w 1658103"/>
                  <a:gd name="connsiteY25" fmla="*/ 1170458 h 1586203"/>
                  <a:gd name="connsiteX26" fmla="*/ 499200 w 1658103"/>
                  <a:gd name="connsiteY26" fmla="*/ 1320964 h 1586203"/>
                  <a:gd name="connsiteX27" fmla="*/ 553867 w 1658103"/>
                  <a:gd name="connsiteY27" fmla="*/ 1002255 h 1586203"/>
                  <a:gd name="connsiteX28" fmla="*/ 526895 w 1658103"/>
                  <a:gd name="connsiteY28" fmla="*/ 919247 h 1586203"/>
                  <a:gd name="connsiteX29" fmla="*/ 295331 w 1658103"/>
                  <a:gd name="connsiteY29" fmla="*/ 693526 h 1586203"/>
                  <a:gd name="connsiteX30" fmla="*/ 615324 w 1658103"/>
                  <a:gd name="connsiteY30" fmla="*/ 647028 h 1586203"/>
                  <a:gd name="connsiteX31" fmla="*/ 685954 w 1658103"/>
                  <a:gd name="connsiteY31" fmla="*/ 595727 h 1586203"/>
                  <a:gd name="connsiteX32" fmla="*/ 829060 w 1658103"/>
                  <a:gd name="connsiteY32" fmla="*/ 305745 h 1586203"/>
                  <a:gd name="connsiteX33" fmla="*/ 972165 w 1658103"/>
                  <a:gd name="connsiteY33" fmla="*/ 595727 h 1586203"/>
                  <a:gd name="connsiteX34" fmla="*/ 1042785 w 1658103"/>
                  <a:gd name="connsiteY34" fmla="*/ 647028 h 1586203"/>
                  <a:gd name="connsiteX35" fmla="*/ 1362788 w 1658103"/>
                  <a:gd name="connsiteY35" fmla="*/ 693526 h 158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58103" h="1586203">
                    <a:moveTo>
                      <a:pt x="1577808" y="535208"/>
                    </a:moveTo>
                    <a:lnTo>
                      <a:pt x="1118554" y="468471"/>
                    </a:lnTo>
                    <a:lnTo>
                      <a:pt x="913166" y="52302"/>
                    </a:lnTo>
                    <a:cubicBezTo>
                      <a:pt x="890245" y="5850"/>
                      <a:pt x="834011" y="-13216"/>
                      <a:pt x="787560" y="9705"/>
                    </a:cubicBezTo>
                    <a:cubicBezTo>
                      <a:pt x="769065" y="18830"/>
                      <a:pt x="754088" y="33807"/>
                      <a:pt x="744963" y="52302"/>
                    </a:cubicBezTo>
                    <a:lnTo>
                      <a:pt x="539575" y="468471"/>
                    </a:lnTo>
                    <a:lnTo>
                      <a:pt x="80302" y="535208"/>
                    </a:lnTo>
                    <a:cubicBezTo>
                      <a:pt x="29045" y="542664"/>
                      <a:pt x="-6465" y="590260"/>
                      <a:pt x="988" y="641513"/>
                    </a:cubicBezTo>
                    <a:cubicBezTo>
                      <a:pt x="3955" y="661920"/>
                      <a:pt x="13564" y="680771"/>
                      <a:pt x="28326" y="695167"/>
                    </a:cubicBezTo>
                    <a:lnTo>
                      <a:pt x="360652" y="1019137"/>
                    </a:lnTo>
                    <a:lnTo>
                      <a:pt x="282201" y="1476552"/>
                    </a:lnTo>
                    <a:cubicBezTo>
                      <a:pt x="273449" y="1527599"/>
                      <a:pt x="307738" y="1576086"/>
                      <a:pt x="358789" y="1584836"/>
                    </a:cubicBezTo>
                    <a:cubicBezTo>
                      <a:pt x="379117" y="1588325"/>
                      <a:pt x="400028" y="1585005"/>
                      <a:pt x="418283" y="1575411"/>
                    </a:cubicBezTo>
                    <a:lnTo>
                      <a:pt x="829060" y="1359453"/>
                    </a:lnTo>
                    <a:lnTo>
                      <a:pt x="1239836" y="1575411"/>
                    </a:lnTo>
                    <a:cubicBezTo>
                      <a:pt x="1285678" y="1599514"/>
                      <a:pt x="1342390" y="1581891"/>
                      <a:pt x="1366492" y="1536049"/>
                    </a:cubicBezTo>
                    <a:cubicBezTo>
                      <a:pt x="1376086" y="1517790"/>
                      <a:pt x="1379406" y="1496885"/>
                      <a:pt x="1375918" y="1476552"/>
                    </a:cubicBezTo>
                    <a:lnTo>
                      <a:pt x="1297467" y="1019137"/>
                    </a:lnTo>
                    <a:lnTo>
                      <a:pt x="1629793" y="695195"/>
                    </a:lnTo>
                    <a:cubicBezTo>
                      <a:pt x="1666875" y="659032"/>
                      <a:pt x="1667625" y="599657"/>
                      <a:pt x="1631471" y="562575"/>
                    </a:cubicBezTo>
                    <a:cubicBezTo>
                      <a:pt x="1617075" y="547813"/>
                      <a:pt x="1598215" y="538200"/>
                      <a:pt x="1577808" y="535236"/>
                    </a:cubicBezTo>
                    <a:close/>
                    <a:moveTo>
                      <a:pt x="1131224" y="919209"/>
                    </a:moveTo>
                    <a:cubicBezTo>
                      <a:pt x="1109129" y="940761"/>
                      <a:pt x="1099047" y="971794"/>
                      <a:pt x="1104252" y="1002218"/>
                    </a:cubicBezTo>
                    <a:lnTo>
                      <a:pt x="1158919" y="1320936"/>
                    </a:lnTo>
                    <a:lnTo>
                      <a:pt x="872707" y="1170458"/>
                    </a:lnTo>
                    <a:cubicBezTo>
                      <a:pt x="845387" y="1156091"/>
                      <a:pt x="812741" y="1156091"/>
                      <a:pt x="785422" y="1170458"/>
                    </a:cubicBezTo>
                    <a:lnTo>
                      <a:pt x="499200" y="1320964"/>
                    </a:lnTo>
                    <a:lnTo>
                      <a:pt x="553867" y="1002255"/>
                    </a:lnTo>
                    <a:cubicBezTo>
                      <a:pt x="559076" y="971832"/>
                      <a:pt x="548991" y="940798"/>
                      <a:pt x="526895" y="919247"/>
                    </a:cubicBezTo>
                    <a:lnTo>
                      <a:pt x="295331" y="693526"/>
                    </a:lnTo>
                    <a:lnTo>
                      <a:pt x="615324" y="647028"/>
                    </a:lnTo>
                    <a:cubicBezTo>
                      <a:pt x="645879" y="642591"/>
                      <a:pt x="672289" y="623413"/>
                      <a:pt x="685954" y="595727"/>
                    </a:cubicBezTo>
                    <a:lnTo>
                      <a:pt x="829060" y="305745"/>
                    </a:lnTo>
                    <a:lnTo>
                      <a:pt x="972165" y="595727"/>
                    </a:lnTo>
                    <a:cubicBezTo>
                      <a:pt x="985830" y="623403"/>
                      <a:pt x="1012240" y="642591"/>
                      <a:pt x="1042785" y="647028"/>
                    </a:cubicBezTo>
                    <a:lnTo>
                      <a:pt x="1362788" y="693526"/>
                    </a:lnTo>
                    <a:close/>
                  </a:path>
                </a:pathLst>
              </a:custGeom>
              <a:solidFill>
                <a:srgbClr val="230B00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72" name="Grupp 371">
              <a:extLst>
                <a:ext uri="{FF2B5EF4-FFF2-40B4-BE49-F238E27FC236}">
                  <a16:creationId xmlns:a16="http://schemas.microsoft.com/office/drawing/2014/main" id="{B3F1B92F-B28E-7D25-41A0-80A19FA4A268}"/>
                </a:ext>
              </a:extLst>
            </p:cNvPr>
            <p:cNvGrpSpPr/>
            <p:nvPr/>
          </p:nvGrpSpPr>
          <p:grpSpPr>
            <a:xfrm>
              <a:off x="10565968" y="-1463183"/>
              <a:ext cx="1658105" cy="1586203"/>
              <a:chOff x="10565968" y="-1742583"/>
              <a:chExt cx="1658105" cy="1586203"/>
            </a:xfrm>
          </p:grpSpPr>
          <p:sp>
            <p:nvSpPr>
              <p:cNvPr id="373" name="Frihandsfigur: Form 372">
                <a:extLst>
                  <a:ext uri="{FF2B5EF4-FFF2-40B4-BE49-F238E27FC236}">
                    <a16:creationId xmlns:a16="http://schemas.microsoft.com/office/drawing/2014/main" id="{84399216-FA1E-CD63-BB18-601419D8EA83}"/>
                  </a:ext>
                </a:extLst>
              </p:cNvPr>
              <p:cNvSpPr/>
              <p:nvPr/>
            </p:nvSpPr>
            <p:spPr>
              <a:xfrm>
                <a:off x="10767511" y="-1530622"/>
                <a:ext cx="1255025" cy="1202802"/>
              </a:xfrm>
              <a:custGeom>
                <a:avLst/>
                <a:gdLst>
                  <a:gd name="connsiteX0" fmla="*/ 1250432 w 1255025"/>
                  <a:gd name="connsiteY0" fmla="*/ 452586 h 1202802"/>
                  <a:gd name="connsiteX1" fmla="*/ 1174729 w 1255025"/>
                  <a:gd name="connsiteY1" fmla="*/ 388756 h 1202802"/>
                  <a:gd name="connsiteX2" fmla="*/ 854736 w 1255025"/>
                  <a:gd name="connsiteY2" fmla="*/ 342258 h 1202802"/>
                  <a:gd name="connsiteX3" fmla="*/ 711611 w 1255025"/>
                  <a:gd name="connsiteY3" fmla="*/ 52285 h 1202802"/>
                  <a:gd name="connsiteX4" fmla="*/ 627515 w 1255025"/>
                  <a:gd name="connsiteY4" fmla="*/ 0 h 1202802"/>
                  <a:gd name="connsiteX5" fmla="*/ 543418 w 1255025"/>
                  <a:gd name="connsiteY5" fmla="*/ 52285 h 1202802"/>
                  <a:gd name="connsiteX6" fmla="*/ 400312 w 1255025"/>
                  <a:gd name="connsiteY6" fmla="*/ 342258 h 1202802"/>
                  <a:gd name="connsiteX7" fmla="*/ 80309 w 1255025"/>
                  <a:gd name="connsiteY7" fmla="*/ 388756 h 1202802"/>
                  <a:gd name="connsiteX8" fmla="*/ 987 w 1255025"/>
                  <a:gd name="connsiteY8" fmla="*/ 495052 h 1202802"/>
                  <a:gd name="connsiteX9" fmla="*/ 28334 w 1255025"/>
                  <a:gd name="connsiteY9" fmla="*/ 548724 h 1202802"/>
                  <a:gd name="connsiteX10" fmla="*/ 259879 w 1255025"/>
                  <a:gd name="connsiteY10" fmla="*/ 774436 h 1202802"/>
                  <a:gd name="connsiteX11" fmla="*/ 205212 w 1255025"/>
                  <a:gd name="connsiteY11" fmla="*/ 1093144 h 1202802"/>
                  <a:gd name="connsiteX12" fmla="*/ 281796 w 1255025"/>
                  <a:gd name="connsiteY12" fmla="*/ 1201428 h 1202802"/>
                  <a:gd name="connsiteX13" fmla="*/ 341284 w 1255025"/>
                  <a:gd name="connsiteY13" fmla="*/ 1192012 h 1202802"/>
                  <a:gd name="connsiteX14" fmla="*/ 627515 w 1255025"/>
                  <a:gd name="connsiteY14" fmla="*/ 1041544 h 1202802"/>
                  <a:gd name="connsiteX15" fmla="*/ 913736 w 1255025"/>
                  <a:gd name="connsiteY15" fmla="*/ 1192012 h 1202802"/>
                  <a:gd name="connsiteX16" fmla="*/ 1040382 w 1255025"/>
                  <a:gd name="connsiteY16" fmla="*/ 1152632 h 1202802"/>
                  <a:gd name="connsiteX17" fmla="*/ 1049808 w 1255025"/>
                  <a:gd name="connsiteY17" fmla="*/ 1093144 h 1202802"/>
                  <a:gd name="connsiteX18" fmla="*/ 995150 w 1255025"/>
                  <a:gd name="connsiteY18" fmla="*/ 774436 h 1202802"/>
                  <a:gd name="connsiteX19" fmla="*/ 1226704 w 1255025"/>
                  <a:gd name="connsiteY19" fmla="*/ 548724 h 1202802"/>
                  <a:gd name="connsiteX20" fmla="*/ 1250432 w 1255025"/>
                  <a:gd name="connsiteY20" fmla="*/ 452586 h 120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5025" h="1202802">
                    <a:moveTo>
                      <a:pt x="1250432" y="452586"/>
                    </a:moveTo>
                    <a:cubicBezTo>
                      <a:pt x="1239403" y="418636"/>
                      <a:pt x="1210058" y="393895"/>
                      <a:pt x="1174729" y="388756"/>
                    </a:cubicBezTo>
                    <a:lnTo>
                      <a:pt x="854736" y="342258"/>
                    </a:lnTo>
                    <a:lnTo>
                      <a:pt x="711611" y="52285"/>
                    </a:lnTo>
                    <a:cubicBezTo>
                      <a:pt x="695818" y="20276"/>
                      <a:pt x="663209" y="0"/>
                      <a:pt x="627515" y="0"/>
                    </a:cubicBezTo>
                    <a:cubicBezTo>
                      <a:pt x="591820" y="0"/>
                      <a:pt x="559211" y="20267"/>
                      <a:pt x="543418" y="52285"/>
                    </a:cubicBezTo>
                    <a:lnTo>
                      <a:pt x="400312" y="342258"/>
                    </a:lnTo>
                    <a:lnTo>
                      <a:pt x="80309" y="388756"/>
                    </a:lnTo>
                    <a:cubicBezTo>
                      <a:pt x="29056" y="396203"/>
                      <a:pt x="-6460" y="443798"/>
                      <a:pt x="987" y="495052"/>
                    </a:cubicBezTo>
                    <a:cubicBezTo>
                      <a:pt x="3950" y="515459"/>
                      <a:pt x="13563" y="534328"/>
                      <a:pt x="28334" y="548724"/>
                    </a:cubicBezTo>
                    <a:lnTo>
                      <a:pt x="259879" y="774436"/>
                    </a:lnTo>
                    <a:lnTo>
                      <a:pt x="205212" y="1093144"/>
                    </a:lnTo>
                    <a:cubicBezTo>
                      <a:pt x="196452" y="1144191"/>
                      <a:pt x="230740" y="1192678"/>
                      <a:pt x="281796" y="1201428"/>
                    </a:cubicBezTo>
                    <a:cubicBezTo>
                      <a:pt x="302119" y="1204917"/>
                      <a:pt x="323033" y="1201606"/>
                      <a:pt x="341284" y="1192012"/>
                    </a:cubicBezTo>
                    <a:lnTo>
                      <a:pt x="627515" y="1041544"/>
                    </a:lnTo>
                    <a:lnTo>
                      <a:pt x="913736" y="1192012"/>
                    </a:lnTo>
                    <a:cubicBezTo>
                      <a:pt x="959587" y="1216114"/>
                      <a:pt x="1016289" y="1198483"/>
                      <a:pt x="1040382" y="1152632"/>
                    </a:cubicBezTo>
                    <a:cubicBezTo>
                      <a:pt x="1049986" y="1134381"/>
                      <a:pt x="1053297" y="1113467"/>
                      <a:pt x="1049808" y="1093144"/>
                    </a:cubicBezTo>
                    <a:lnTo>
                      <a:pt x="995150" y="774436"/>
                    </a:lnTo>
                    <a:lnTo>
                      <a:pt x="1226704" y="548724"/>
                    </a:lnTo>
                    <a:cubicBezTo>
                      <a:pt x="1252270" y="523806"/>
                      <a:pt x="1261461" y="486536"/>
                      <a:pt x="1250432" y="452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4" name="Frihandsfigur: Form 373">
                <a:extLst>
                  <a:ext uri="{FF2B5EF4-FFF2-40B4-BE49-F238E27FC236}">
                    <a16:creationId xmlns:a16="http://schemas.microsoft.com/office/drawing/2014/main" id="{F04F1744-84CA-E3C2-C715-0152B527A598}"/>
                  </a:ext>
                </a:extLst>
              </p:cNvPr>
              <p:cNvSpPr/>
              <p:nvPr/>
            </p:nvSpPr>
            <p:spPr>
              <a:xfrm>
                <a:off x="10565968" y="-1742583"/>
                <a:ext cx="1658105" cy="1586203"/>
              </a:xfrm>
              <a:custGeom>
                <a:avLst/>
                <a:gdLst>
                  <a:gd name="connsiteX0" fmla="*/ 1577815 w 1658105"/>
                  <a:gd name="connsiteY0" fmla="*/ 535208 h 1586203"/>
                  <a:gd name="connsiteX1" fmla="*/ 1118552 w 1658105"/>
                  <a:gd name="connsiteY1" fmla="*/ 468471 h 1586203"/>
                  <a:gd name="connsiteX2" fmla="*/ 913164 w 1658105"/>
                  <a:gd name="connsiteY2" fmla="*/ 52302 h 1586203"/>
                  <a:gd name="connsiteX3" fmla="*/ 787558 w 1658105"/>
                  <a:gd name="connsiteY3" fmla="*/ 9705 h 1586203"/>
                  <a:gd name="connsiteX4" fmla="*/ 744961 w 1658105"/>
                  <a:gd name="connsiteY4" fmla="*/ 52302 h 1586203"/>
                  <a:gd name="connsiteX5" fmla="*/ 539573 w 1658105"/>
                  <a:gd name="connsiteY5" fmla="*/ 468471 h 1586203"/>
                  <a:gd name="connsiteX6" fmla="*/ 80310 w 1658105"/>
                  <a:gd name="connsiteY6" fmla="*/ 535208 h 1586203"/>
                  <a:gd name="connsiteX7" fmla="*/ 986 w 1658105"/>
                  <a:gd name="connsiteY7" fmla="*/ 641504 h 1586203"/>
                  <a:gd name="connsiteX8" fmla="*/ 28325 w 1658105"/>
                  <a:gd name="connsiteY8" fmla="*/ 695167 h 1586203"/>
                  <a:gd name="connsiteX9" fmla="*/ 360651 w 1658105"/>
                  <a:gd name="connsiteY9" fmla="*/ 1019137 h 1586203"/>
                  <a:gd name="connsiteX10" fmla="*/ 282200 w 1658105"/>
                  <a:gd name="connsiteY10" fmla="*/ 1476552 h 1586203"/>
                  <a:gd name="connsiteX11" fmla="*/ 358784 w 1658105"/>
                  <a:gd name="connsiteY11" fmla="*/ 1584836 h 1586203"/>
                  <a:gd name="connsiteX12" fmla="*/ 418281 w 1658105"/>
                  <a:gd name="connsiteY12" fmla="*/ 1575411 h 1586203"/>
                  <a:gd name="connsiteX13" fmla="*/ 829058 w 1658105"/>
                  <a:gd name="connsiteY13" fmla="*/ 1359453 h 1586203"/>
                  <a:gd name="connsiteX14" fmla="*/ 1239834 w 1658105"/>
                  <a:gd name="connsiteY14" fmla="*/ 1575411 h 1586203"/>
                  <a:gd name="connsiteX15" fmla="*/ 1366491 w 1658105"/>
                  <a:gd name="connsiteY15" fmla="*/ 1536049 h 1586203"/>
                  <a:gd name="connsiteX16" fmla="*/ 1375916 w 1658105"/>
                  <a:gd name="connsiteY16" fmla="*/ 1476552 h 1586203"/>
                  <a:gd name="connsiteX17" fmla="*/ 1297465 w 1658105"/>
                  <a:gd name="connsiteY17" fmla="*/ 1019137 h 1586203"/>
                  <a:gd name="connsiteX18" fmla="*/ 1629791 w 1658105"/>
                  <a:gd name="connsiteY18" fmla="*/ 695195 h 1586203"/>
                  <a:gd name="connsiteX19" fmla="*/ 1631470 w 1658105"/>
                  <a:gd name="connsiteY19" fmla="*/ 562575 h 1586203"/>
                  <a:gd name="connsiteX20" fmla="*/ 1577815 w 1658105"/>
                  <a:gd name="connsiteY20" fmla="*/ 535236 h 1586203"/>
                  <a:gd name="connsiteX21" fmla="*/ 1131223 w 1658105"/>
                  <a:gd name="connsiteY21" fmla="*/ 919209 h 1586203"/>
                  <a:gd name="connsiteX22" fmla="*/ 1104250 w 1658105"/>
                  <a:gd name="connsiteY22" fmla="*/ 1002218 h 1586203"/>
                  <a:gd name="connsiteX23" fmla="*/ 1158917 w 1658105"/>
                  <a:gd name="connsiteY23" fmla="*/ 1320936 h 1586203"/>
                  <a:gd name="connsiteX24" fmla="*/ 872696 w 1658105"/>
                  <a:gd name="connsiteY24" fmla="*/ 1170458 h 1586203"/>
                  <a:gd name="connsiteX25" fmla="*/ 785411 w 1658105"/>
                  <a:gd name="connsiteY25" fmla="*/ 1170458 h 1586203"/>
                  <a:gd name="connsiteX26" fmla="*/ 499199 w 1658105"/>
                  <a:gd name="connsiteY26" fmla="*/ 1320936 h 1586203"/>
                  <a:gd name="connsiteX27" fmla="*/ 553866 w 1658105"/>
                  <a:gd name="connsiteY27" fmla="*/ 1002218 h 1586203"/>
                  <a:gd name="connsiteX28" fmla="*/ 526893 w 1658105"/>
                  <a:gd name="connsiteY28" fmla="*/ 919209 h 1586203"/>
                  <a:gd name="connsiteX29" fmla="*/ 295330 w 1658105"/>
                  <a:gd name="connsiteY29" fmla="*/ 693526 h 1586203"/>
                  <a:gd name="connsiteX30" fmla="*/ 615332 w 1658105"/>
                  <a:gd name="connsiteY30" fmla="*/ 647028 h 1586203"/>
                  <a:gd name="connsiteX31" fmla="*/ 685952 w 1658105"/>
                  <a:gd name="connsiteY31" fmla="*/ 595727 h 1586203"/>
                  <a:gd name="connsiteX32" fmla="*/ 829058 w 1658105"/>
                  <a:gd name="connsiteY32" fmla="*/ 305745 h 1586203"/>
                  <a:gd name="connsiteX33" fmla="*/ 972164 w 1658105"/>
                  <a:gd name="connsiteY33" fmla="*/ 595727 h 1586203"/>
                  <a:gd name="connsiteX34" fmla="*/ 1042793 w 1658105"/>
                  <a:gd name="connsiteY34" fmla="*/ 647028 h 1586203"/>
                  <a:gd name="connsiteX35" fmla="*/ 1362786 w 1658105"/>
                  <a:gd name="connsiteY35" fmla="*/ 693526 h 158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58105" h="1586203">
                    <a:moveTo>
                      <a:pt x="1577815" y="535208"/>
                    </a:moveTo>
                    <a:lnTo>
                      <a:pt x="1118552" y="468471"/>
                    </a:lnTo>
                    <a:lnTo>
                      <a:pt x="913164" y="52302"/>
                    </a:lnTo>
                    <a:cubicBezTo>
                      <a:pt x="890243" y="5850"/>
                      <a:pt x="834010" y="-13216"/>
                      <a:pt x="787558" y="9705"/>
                    </a:cubicBezTo>
                    <a:cubicBezTo>
                      <a:pt x="769064" y="18830"/>
                      <a:pt x="754086" y="33807"/>
                      <a:pt x="744961" y="52302"/>
                    </a:cubicBezTo>
                    <a:lnTo>
                      <a:pt x="539573" y="468471"/>
                    </a:lnTo>
                    <a:lnTo>
                      <a:pt x="80310" y="535208"/>
                    </a:lnTo>
                    <a:cubicBezTo>
                      <a:pt x="29056" y="542655"/>
                      <a:pt x="-6460" y="590250"/>
                      <a:pt x="986" y="641504"/>
                    </a:cubicBezTo>
                    <a:cubicBezTo>
                      <a:pt x="3950" y="661911"/>
                      <a:pt x="13563" y="680771"/>
                      <a:pt x="28325" y="695167"/>
                    </a:cubicBezTo>
                    <a:lnTo>
                      <a:pt x="360651" y="1019137"/>
                    </a:lnTo>
                    <a:lnTo>
                      <a:pt x="282200" y="1476552"/>
                    </a:lnTo>
                    <a:cubicBezTo>
                      <a:pt x="273450" y="1527599"/>
                      <a:pt x="307737" y="1576086"/>
                      <a:pt x="358784" y="1584836"/>
                    </a:cubicBezTo>
                    <a:cubicBezTo>
                      <a:pt x="379117" y="1588325"/>
                      <a:pt x="400021" y="1585005"/>
                      <a:pt x="418281" y="1575411"/>
                    </a:cubicBezTo>
                    <a:lnTo>
                      <a:pt x="829058" y="1359453"/>
                    </a:lnTo>
                    <a:lnTo>
                      <a:pt x="1239834" y="1575411"/>
                    </a:lnTo>
                    <a:cubicBezTo>
                      <a:pt x="1285676" y="1599514"/>
                      <a:pt x="1342388" y="1581891"/>
                      <a:pt x="1366491" y="1536049"/>
                    </a:cubicBezTo>
                    <a:cubicBezTo>
                      <a:pt x="1376085" y="1517790"/>
                      <a:pt x="1379405" y="1496885"/>
                      <a:pt x="1375916" y="1476552"/>
                    </a:cubicBezTo>
                    <a:lnTo>
                      <a:pt x="1297465" y="1019137"/>
                    </a:lnTo>
                    <a:lnTo>
                      <a:pt x="1629791" y="695195"/>
                    </a:lnTo>
                    <a:cubicBezTo>
                      <a:pt x="1666873" y="659041"/>
                      <a:pt x="1667633" y="599657"/>
                      <a:pt x="1631470" y="562575"/>
                    </a:cubicBezTo>
                    <a:cubicBezTo>
                      <a:pt x="1617074" y="547813"/>
                      <a:pt x="1598223" y="538200"/>
                      <a:pt x="1577815" y="535236"/>
                    </a:cubicBezTo>
                    <a:close/>
                    <a:moveTo>
                      <a:pt x="1131223" y="919209"/>
                    </a:moveTo>
                    <a:cubicBezTo>
                      <a:pt x="1109127" y="940761"/>
                      <a:pt x="1099045" y="971794"/>
                      <a:pt x="1104250" y="1002218"/>
                    </a:cubicBezTo>
                    <a:lnTo>
                      <a:pt x="1158917" y="1320936"/>
                    </a:lnTo>
                    <a:lnTo>
                      <a:pt x="872696" y="1170458"/>
                    </a:lnTo>
                    <a:cubicBezTo>
                      <a:pt x="845376" y="1156091"/>
                      <a:pt x="812730" y="1156091"/>
                      <a:pt x="785411" y="1170458"/>
                    </a:cubicBezTo>
                    <a:lnTo>
                      <a:pt x="499199" y="1320936"/>
                    </a:lnTo>
                    <a:lnTo>
                      <a:pt x="553866" y="1002218"/>
                    </a:lnTo>
                    <a:cubicBezTo>
                      <a:pt x="559071" y="971794"/>
                      <a:pt x="548989" y="940761"/>
                      <a:pt x="526893" y="919209"/>
                    </a:cubicBezTo>
                    <a:lnTo>
                      <a:pt x="295330" y="693526"/>
                    </a:lnTo>
                    <a:lnTo>
                      <a:pt x="615332" y="647028"/>
                    </a:lnTo>
                    <a:cubicBezTo>
                      <a:pt x="645878" y="642591"/>
                      <a:pt x="672288" y="623403"/>
                      <a:pt x="685952" y="595727"/>
                    </a:cubicBezTo>
                    <a:lnTo>
                      <a:pt x="829058" y="305745"/>
                    </a:lnTo>
                    <a:lnTo>
                      <a:pt x="972164" y="595727"/>
                    </a:lnTo>
                    <a:cubicBezTo>
                      <a:pt x="985828" y="623413"/>
                      <a:pt x="1012238" y="642591"/>
                      <a:pt x="1042793" y="647028"/>
                    </a:cubicBezTo>
                    <a:lnTo>
                      <a:pt x="1362786" y="693526"/>
                    </a:lnTo>
                    <a:close/>
                  </a:path>
                </a:pathLst>
              </a:custGeom>
              <a:solidFill>
                <a:srgbClr val="230B00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7513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7BDA55F-A950-F464-CF12-B2FEF533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974" y="1740838"/>
            <a:ext cx="738106" cy="7475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7E5DAB9-2C4F-EFB0-1C9A-20CA87372CD0}"/>
              </a:ext>
            </a:extLst>
          </p:cNvPr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42095859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 descr="heading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 one strength and one development area</a:t>
            </a:r>
            <a:endParaRPr lang="sv-SE"/>
          </a:p>
        </p:txBody>
      </p:sp>
      <p:sp>
        <p:nvSpPr>
          <p:cNvPr id="318" name="Rubrik 4" descr="heading_subtitle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How to work with the results in the team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5EEE55A-69BA-9D72-A6A2-99B79ECA7F96}"/>
              </a:ext>
            </a:extLst>
          </p:cNvPr>
          <p:cNvSpPr/>
          <p:nvPr/>
        </p:nvSpPr>
        <p:spPr>
          <a:xfrm>
            <a:off x="3447364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7" name="Rektangel: övre hörn rundade 6">
            <a:extLst>
              <a:ext uri="{FF2B5EF4-FFF2-40B4-BE49-F238E27FC236}">
                <a16:creationId xmlns:a16="http://schemas.microsoft.com/office/drawing/2014/main" id="{1C1EBEAD-6734-33ED-E7A8-8053C70452F1}"/>
              </a:ext>
            </a:extLst>
          </p:cNvPr>
          <p:cNvSpPr/>
          <p:nvPr/>
        </p:nvSpPr>
        <p:spPr>
          <a:xfrm>
            <a:off x="3447364" y="1204206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8" name="Rektangel: övre hörn rundade 7">
            <a:extLst>
              <a:ext uri="{FF2B5EF4-FFF2-40B4-BE49-F238E27FC236}">
                <a16:creationId xmlns:a16="http://schemas.microsoft.com/office/drawing/2014/main" id="{ACB1BC9D-67F4-5FDD-3ACC-5E7853B7E5DA}"/>
              </a:ext>
            </a:extLst>
          </p:cNvPr>
          <p:cNvSpPr/>
          <p:nvPr/>
        </p:nvSpPr>
        <p:spPr>
          <a:xfrm>
            <a:off x="929786" y="1204207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951C274-47A8-2BB4-0ACF-A1DC27FD917C}"/>
              </a:ext>
            </a:extLst>
          </p:cNvPr>
          <p:cNvSpPr/>
          <p:nvPr/>
        </p:nvSpPr>
        <p:spPr>
          <a:xfrm>
            <a:off x="929787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D419386D-0E7D-F24B-29DE-1498CF4E2DD3}"/>
              </a:ext>
            </a:extLst>
          </p:cNvPr>
          <p:cNvSpPr/>
          <p:nvPr/>
        </p:nvSpPr>
        <p:spPr>
          <a:xfrm rot="5400000">
            <a:off x="3198544" y="2413904"/>
            <a:ext cx="221114" cy="84502"/>
          </a:xfrm>
          <a:prstGeom prst="triangl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13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1" name="Rectangle 32" descr="box_1_heading">
            <a:extLst>
              <a:ext uri="{FF2B5EF4-FFF2-40B4-BE49-F238E27FC236}">
                <a16:creationId xmlns:a16="http://schemas.microsoft.com/office/drawing/2014/main" id="{26ADAC3A-D5EE-CA8B-A3F3-CDE87EDA3E94}"/>
              </a:ext>
            </a:extLst>
          </p:cNvPr>
          <p:cNvSpPr/>
          <p:nvPr/>
        </p:nvSpPr>
        <p:spPr>
          <a:xfrm>
            <a:off x="1032323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Review the report</a:t>
            </a:r>
            <a:b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</a:br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together</a:t>
            </a:r>
          </a:p>
        </p:txBody>
      </p:sp>
      <p:sp>
        <p:nvSpPr>
          <p:cNvPr id="12" name="Rectangle 24" descr="box_1_description">
            <a:extLst>
              <a:ext uri="{FF2B5EF4-FFF2-40B4-BE49-F238E27FC236}">
                <a16:creationId xmlns:a16="http://schemas.microsoft.com/office/drawing/2014/main" id="{B3500725-FD7A-3EB9-87BA-A412741F5D3F}"/>
              </a:ext>
            </a:extLst>
          </p:cNvPr>
          <p:cNvSpPr/>
          <p:nvPr/>
        </p:nvSpPr>
        <p:spPr>
          <a:xfrm>
            <a:off x="1032323" y="1881056"/>
            <a:ext cx="2035976" cy="1406795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Identify which results are highest and lowest for the team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Discuss what the team can do to maintain your strength, and how to enhance the improvement area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6F97103A-486B-D150-F803-9A3B9562ACC7}"/>
              </a:ext>
            </a:extLst>
          </p:cNvPr>
          <p:cNvSpPr/>
          <p:nvPr/>
        </p:nvSpPr>
        <p:spPr>
          <a:xfrm>
            <a:off x="5964943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4" name="Rectangle 32" descr="box_1_heading">
            <a:extLst>
              <a:ext uri="{FF2B5EF4-FFF2-40B4-BE49-F238E27FC236}">
                <a16:creationId xmlns:a16="http://schemas.microsoft.com/office/drawing/2014/main" id="{A966EFF9-C817-6768-D54D-7CC41F52490E}"/>
              </a:ext>
            </a:extLst>
          </p:cNvPr>
          <p:cNvSpPr/>
          <p:nvPr/>
        </p:nvSpPr>
        <p:spPr>
          <a:xfrm>
            <a:off x="3549901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Focus and delegate responsibility</a:t>
            </a:r>
          </a:p>
        </p:txBody>
      </p:sp>
      <p:sp>
        <p:nvSpPr>
          <p:cNvPr id="15" name="Rectangle 24" descr="box_1_description">
            <a:extLst>
              <a:ext uri="{FF2B5EF4-FFF2-40B4-BE49-F238E27FC236}">
                <a16:creationId xmlns:a16="http://schemas.microsoft.com/office/drawing/2014/main" id="{6DD97DBB-E006-9107-CBAE-9F8BDB7DD4F2}"/>
              </a:ext>
            </a:extLst>
          </p:cNvPr>
          <p:cNvSpPr/>
          <p:nvPr/>
        </p:nvSpPr>
        <p:spPr>
          <a:xfrm>
            <a:off x="3549901" y="1881056"/>
            <a:ext cx="2035976" cy="1509388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Pick 1 activity to </a:t>
            </a:r>
            <a:r>
              <a:rPr lang="en-US" sz="1125" b="1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retain</a:t>
            </a: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 the best area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Pick 1 activity to </a:t>
            </a:r>
            <a:r>
              <a:rPr lang="en-US" sz="1125" b="1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improve</a:t>
            </a: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 the development area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Select 2 team members to take ownership for the selected activities</a:t>
            </a:r>
          </a:p>
        </p:txBody>
      </p:sp>
      <p:sp>
        <p:nvSpPr>
          <p:cNvPr id="16" name="Rektangel: övre hörn rundade 15">
            <a:extLst>
              <a:ext uri="{FF2B5EF4-FFF2-40B4-BE49-F238E27FC236}">
                <a16:creationId xmlns:a16="http://schemas.microsoft.com/office/drawing/2014/main" id="{0E8446CB-7E0B-17E4-546E-929199EC655D}"/>
              </a:ext>
            </a:extLst>
          </p:cNvPr>
          <p:cNvSpPr/>
          <p:nvPr/>
        </p:nvSpPr>
        <p:spPr>
          <a:xfrm>
            <a:off x="5964942" y="1204206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7" name="Rectangle 32" descr="box_1_heading">
            <a:extLst>
              <a:ext uri="{FF2B5EF4-FFF2-40B4-BE49-F238E27FC236}">
                <a16:creationId xmlns:a16="http://schemas.microsoft.com/office/drawing/2014/main" id="{E54F89A7-122A-B576-EC69-CEE2F70724A8}"/>
              </a:ext>
            </a:extLst>
          </p:cNvPr>
          <p:cNvSpPr/>
          <p:nvPr/>
        </p:nvSpPr>
        <p:spPr>
          <a:xfrm>
            <a:off x="6067479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Follow up in the</a:t>
            </a:r>
            <a:b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</a:br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next team meeting</a:t>
            </a:r>
          </a:p>
        </p:txBody>
      </p:sp>
      <p:sp>
        <p:nvSpPr>
          <p:cNvPr id="18" name="Rectangle 24" descr="box_1_description">
            <a:extLst>
              <a:ext uri="{FF2B5EF4-FFF2-40B4-BE49-F238E27FC236}">
                <a16:creationId xmlns:a16="http://schemas.microsoft.com/office/drawing/2014/main" id="{607EC0F0-964A-2A39-3DD3-289A2427A482}"/>
              </a:ext>
            </a:extLst>
          </p:cNvPr>
          <p:cNvSpPr/>
          <p:nvPr/>
        </p:nvSpPr>
        <p:spPr>
          <a:xfrm>
            <a:off x="6067454" y="1881056"/>
            <a:ext cx="2035976" cy="1579920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In the next team meeting; discuss your 2 activities and look at the result progress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Keep the activities if there is still potential for improvement in these areas, or pick 2 new activities based on the latest team result</a:t>
            </a:r>
          </a:p>
        </p:txBody>
      </p:sp>
      <p:sp>
        <p:nvSpPr>
          <p:cNvPr id="19" name="Isosceles Triangle 7">
            <a:extLst>
              <a:ext uri="{FF2B5EF4-FFF2-40B4-BE49-F238E27FC236}">
                <a16:creationId xmlns:a16="http://schemas.microsoft.com/office/drawing/2014/main" id="{E85C815D-6555-A070-8C70-EC4F10D8BFA4}"/>
              </a:ext>
            </a:extLst>
          </p:cNvPr>
          <p:cNvSpPr/>
          <p:nvPr/>
        </p:nvSpPr>
        <p:spPr>
          <a:xfrm rot="5400000">
            <a:off x="5716121" y="2413904"/>
            <a:ext cx="221114" cy="84502"/>
          </a:xfrm>
          <a:prstGeom prst="triangl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13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C0BEEB5-911D-515E-9AA3-0274027FD2B0}"/>
              </a:ext>
            </a:extLst>
          </p:cNvPr>
          <p:cNvSpPr txBox="1"/>
          <p:nvPr/>
        </p:nvSpPr>
        <p:spPr>
          <a:xfrm>
            <a:off x="2013080" y="4018686"/>
            <a:ext cx="5117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+mj-lt"/>
                <a:cs typeface="Poppins" panose="00000500000000000000" pitchFamily="2" charset="0"/>
              </a:rPr>
              <a:t>For more inspiration, see Appendix.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02932B8-A417-53DC-6673-4F3BAF6628D9}"/>
              </a:ext>
            </a:extLst>
          </p:cNvPr>
          <p:cNvGrpSpPr/>
          <p:nvPr/>
        </p:nvGrpSpPr>
        <p:grpSpPr>
          <a:xfrm>
            <a:off x="5268897" y="1315624"/>
            <a:ext cx="284913" cy="368738"/>
            <a:chOff x="1685871" y="1546860"/>
            <a:chExt cx="3120496" cy="4038599"/>
          </a:xfrm>
        </p:grpSpPr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28C45FA8-FAFF-88BD-0A71-67B0F7F7494E}"/>
                </a:ext>
              </a:extLst>
            </p:cNvPr>
            <p:cNvSpPr/>
            <p:nvPr/>
          </p:nvSpPr>
          <p:spPr>
            <a:xfrm>
              <a:off x="3280195" y="1625738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AF1CB79B-2924-D3D8-AD7F-6C011DF5D6B7}"/>
                </a:ext>
              </a:extLst>
            </p:cNvPr>
            <p:cNvSpPr/>
            <p:nvPr/>
          </p:nvSpPr>
          <p:spPr>
            <a:xfrm>
              <a:off x="3387179" y="2501294"/>
              <a:ext cx="741461" cy="370730"/>
            </a:xfrm>
            <a:custGeom>
              <a:avLst/>
              <a:gdLst>
                <a:gd name="connsiteX0" fmla="*/ 741462 w 741461"/>
                <a:gd name="connsiteY0" fmla="*/ 370731 h 370730"/>
                <a:gd name="connsiteX1" fmla="*/ 370731 w 741461"/>
                <a:gd name="connsiteY1" fmla="*/ 0 h 370730"/>
                <a:gd name="connsiteX2" fmla="*/ 0 w 741461"/>
                <a:gd name="connsiteY2" fmla="*/ 370731 h 370730"/>
                <a:gd name="connsiteX3" fmla="*/ 741462 w 741461"/>
                <a:gd name="connsiteY3" fmla="*/ 370731 h 3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461" h="370730">
                  <a:moveTo>
                    <a:pt x="741462" y="370731"/>
                  </a:moveTo>
                  <a:cubicBezTo>
                    <a:pt x="741462" y="165985"/>
                    <a:pt x="575477" y="0"/>
                    <a:pt x="370731" y="0"/>
                  </a:cubicBezTo>
                  <a:cubicBezTo>
                    <a:pt x="165985" y="0"/>
                    <a:pt x="0" y="165985"/>
                    <a:pt x="0" y="370731"/>
                  </a:cubicBezTo>
                  <a:lnTo>
                    <a:pt x="741462" y="370731"/>
                  </a:ln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E689A51-0CB4-1ADF-D505-8902F0A6271D}"/>
                </a:ext>
              </a:extLst>
            </p:cNvPr>
            <p:cNvSpPr/>
            <p:nvPr/>
          </p:nvSpPr>
          <p:spPr>
            <a:xfrm>
              <a:off x="2302491" y="2335649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584223A4-8521-CE24-0C7E-D1C4BE04312D}"/>
                </a:ext>
              </a:extLst>
            </p:cNvPr>
            <p:cNvSpPr/>
            <p:nvPr/>
          </p:nvSpPr>
          <p:spPr>
            <a:xfrm>
              <a:off x="1830885" y="2872025"/>
              <a:ext cx="2896688" cy="2634555"/>
            </a:xfrm>
            <a:custGeom>
              <a:avLst/>
              <a:gdLst>
                <a:gd name="connsiteX0" fmla="*/ 2817678 w 2896688"/>
                <a:gd name="connsiteY0" fmla="*/ 0 h 2634555"/>
                <a:gd name="connsiteX1" fmla="*/ 79011 w 2896688"/>
                <a:gd name="connsiteY1" fmla="*/ 0 h 2634555"/>
                <a:gd name="connsiteX2" fmla="*/ 13557 w 2896688"/>
                <a:gd name="connsiteY2" fmla="*/ 122893 h 2634555"/>
                <a:gd name="connsiteX3" fmla="*/ 1085505 w 2896688"/>
                <a:gd name="connsiteY3" fmla="*/ 1716926 h 2634555"/>
                <a:gd name="connsiteX4" fmla="*/ 1085505 w 2896688"/>
                <a:gd name="connsiteY4" fmla="*/ 2634556 h 2634555"/>
                <a:gd name="connsiteX5" fmla="*/ 1811191 w 2896688"/>
                <a:gd name="connsiteY5" fmla="*/ 2318543 h 2634555"/>
                <a:gd name="connsiteX6" fmla="*/ 1811191 w 2896688"/>
                <a:gd name="connsiteY6" fmla="*/ 1716926 h 2634555"/>
                <a:gd name="connsiteX7" fmla="*/ 2883132 w 2896688"/>
                <a:gd name="connsiteY7" fmla="*/ 122893 h 2634555"/>
                <a:gd name="connsiteX8" fmla="*/ 2817678 w 2896688"/>
                <a:gd name="connsiteY8" fmla="*/ 0 h 26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688" h="2634555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085505" y="1716926"/>
                  </a:lnTo>
                  <a:lnTo>
                    <a:pt x="1085505" y="2634556"/>
                  </a:lnTo>
                  <a:lnTo>
                    <a:pt x="1811191" y="2318543"/>
                  </a:lnTo>
                  <a:lnTo>
                    <a:pt x="1811191" y="1716926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F4F4F4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669B05B9-12D6-82E4-D10B-A18E30CC36E8}"/>
                </a:ext>
              </a:extLst>
            </p:cNvPr>
            <p:cNvSpPr/>
            <p:nvPr/>
          </p:nvSpPr>
          <p:spPr>
            <a:xfrm>
              <a:off x="1830885" y="2872025"/>
              <a:ext cx="2896688" cy="378618"/>
            </a:xfrm>
            <a:custGeom>
              <a:avLst/>
              <a:gdLst>
                <a:gd name="connsiteX0" fmla="*/ 2817678 w 2896688"/>
                <a:gd name="connsiteY0" fmla="*/ 0 h 378618"/>
                <a:gd name="connsiteX1" fmla="*/ 79011 w 2896688"/>
                <a:gd name="connsiteY1" fmla="*/ 0 h 378618"/>
                <a:gd name="connsiteX2" fmla="*/ 13557 w 2896688"/>
                <a:gd name="connsiteY2" fmla="*/ 122893 h 378618"/>
                <a:gd name="connsiteX3" fmla="*/ 185521 w 2896688"/>
                <a:gd name="connsiteY3" fmla="*/ 378619 h 378618"/>
                <a:gd name="connsiteX4" fmla="*/ 2711160 w 2896688"/>
                <a:gd name="connsiteY4" fmla="*/ 378619 h 378618"/>
                <a:gd name="connsiteX5" fmla="*/ 2883132 w 2896688"/>
                <a:gd name="connsiteY5" fmla="*/ 122893 h 378618"/>
                <a:gd name="connsiteX6" fmla="*/ 2817678 w 2896688"/>
                <a:gd name="connsiteY6" fmla="*/ 0 h 3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688" h="378618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85521" y="378619"/>
                  </a:lnTo>
                  <a:lnTo>
                    <a:pt x="2711160" y="378619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CFCFCF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3A88B621-B558-4317-E5A9-39B58326671D}"/>
                </a:ext>
              </a:extLst>
            </p:cNvPr>
            <p:cNvSpPr/>
            <p:nvPr/>
          </p:nvSpPr>
          <p:spPr>
            <a:xfrm>
              <a:off x="1752094" y="2256770"/>
              <a:ext cx="3054273" cy="3328689"/>
            </a:xfrm>
            <a:custGeom>
              <a:avLst/>
              <a:gdLst>
                <a:gd name="connsiteX0" fmla="*/ 3035706 w 3054273"/>
                <a:gd name="connsiteY0" fmla="*/ 619980 h 3328689"/>
                <a:gd name="connsiteX1" fmla="*/ 2896469 w 3054273"/>
                <a:gd name="connsiteY1" fmla="*/ 536377 h 3328689"/>
                <a:gd name="connsiteX2" fmla="*/ 2448358 w 3054273"/>
                <a:gd name="connsiteY2" fmla="*/ 536377 h 3328689"/>
                <a:gd name="connsiteX3" fmla="*/ 2005816 w 3054273"/>
                <a:gd name="connsiteY3" fmla="*/ 165646 h 3328689"/>
                <a:gd name="connsiteX4" fmla="*/ 1563273 w 3054273"/>
                <a:gd name="connsiteY4" fmla="*/ 536377 h 3328689"/>
                <a:gd name="connsiteX5" fmla="*/ 1109286 w 3054273"/>
                <a:gd name="connsiteY5" fmla="*/ 536377 h 3328689"/>
                <a:gd name="connsiteX6" fmla="*/ 1165684 w 3054273"/>
                <a:gd name="connsiteY6" fmla="*/ 347067 h 3328689"/>
                <a:gd name="connsiteX7" fmla="*/ 818617 w 3054273"/>
                <a:gd name="connsiteY7" fmla="*/ 0 h 3328689"/>
                <a:gd name="connsiteX8" fmla="*/ 471550 w 3054273"/>
                <a:gd name="connsiteY8" fmla="*/ 347067 h 3328689"/>
                <a:gd name="connsiteX9" fmla="*/ 527948 w 3054273"/>
                <a:gd name="connsiteY9" fmla="*/ 536377 h 3328689"/>
                <a:gd name="connsiteX10" fmla="*/ 157801 w 3054273"/>
                <a:gd name="connsiteY10" fmla="*/ 536377 h 3328689"/>
                <a:gd name="connsiteX11" fmla="*/ 18564 w 3054273"/>
                <a:gd name="connsiteY11" fmla="*/ 619980 h 3328689"/>
                <a:gd name="connsiteX12" fmla="*/ 26894 w 3054273"/>
                <a:gd name="connsiteY12" fmla="*/ 782171 h 3328689"/>
                <a:gd name="connsiteX13" fmla="*/ 1085417 w 3054273"/>
                <a:gd name="connsiteY13" fmla="*/ 2356247 h 3328689"/>
                <a:gd name="connsiteX14" fmla="*/ 1085417 w 3054273"/>
                <a:gd name="connsiteY14" fmla="*/ 3249811 h 3328689"/>
                <a:gd name="connsiteX15" fmla="*/ 1121070 w 3054273"/>
                <a:gd name="connsiteY15" fmla="*/ 3315785 h 3328689"/>
                <a:gd name="connsiteX16" fmla="*/ 1164304 w 3054273"/>
                <a:gd name="connsiteY16" fmla="*/ 3328690 h 3328689"/>
                <a:gd name="connsiteX17" fmla="*/ 1195792 w 3054273"/>
                <a:gd name="connsiteY17" fmla="*/ 3322127 h 3328689"/>
                <a:gd name="connsiteX18" fmla="*/ 1921478 w 3054273"/>
                <a:gd name="connsiteY18" fmla="*/ 3006115 h 3328689"/>
                <a:gd name="connsiteX19" fmla="*/ 1968861 w 3054273"/>
                <a:gd name="connsiteY19" fmla="*/ 2933799 h 3328689"/>
                <a:gd name="connsiteX20" fmla="*/ 1968861 w 3054273"/>
                <a:gd name="connsiteY20" fmla="*/ 2356239 h 3328689"/>
                <a:gd name="connsiteX21" fmla="*/ 3027376 w 3054273"/>
                <a:gd name="connsiteY21" fmla="*/ 782163 h 3328689"/>
                <a:gd name="connsiteX22" fmla="*/ 3035706 w 3054273"/>
                <a:gd name="connsiteY22" fmla="*/ 619980 h 3328689"/>
                <a:gd name="connsiteX23" fmla="*/ 2005816 w 3054273"/>
                <a:gd name="connsiteY23" fmla="*/ 323404 h 3328689"/>
                <a:gd name="connsiteX24" fmla="*/ 2286751 w 3054273"/>
                <a:gd name="connsiteY24" fmla="*/ 536377 h 3328689"/>
                <a:gd name="connsiteX25" fmla="*/ 1724888 w 3054273"/>
                <a:gd name="connsiteY25" fmla="*/ 536377 h 3328689"/>
                <a:gd name="connsiteX26" fmla="*/ 2005816 w 3054273"/>
                <a:gd name="connsiteY26" fmla="*/ 323404 h 3328689"/>
                <a:gd name="connsiteX27" fmla="*/ 629316 w 3054273"/>
                <a:gd name="connsiteY27" fmla="*/ 347067 h 3328689"/>
                <a:gd name="connsiteX28" fmla="*/ 818625 w 3054273"/>
                <a:gd name="connsiteY28" fmla="*/ 157758 h 3328689"/>
                <a:gd name="connsiteX29" fmla="*/ 1007934 w 3054273"/>
                <a:gd name="connsiteY29" fmla="*/ 347067 h 3328689"/>
                <a:gd name="connsiteX30" fmla="*/ 818625 w 3054273"/>
                <a:gd name="connsiteY30" fmla="*/ 536377 h 3328689"/>
                <a:gd name="connsiteX31" fmla="*/ 629316 w 3054273"/>
                <a:gd name="connsiteY31" fmla="*/ 347067 h 3328689"/>
                <a:gd name="connsiteX32" fmla="*/ 1824520 w 3054273"/>
                <a:gd name="connsiteY32" fmla="*/ 2288167 h 3328689"/>
                <a:gd name="connsiteX33" fmla="*/ 1811095 w 3054273"/>
                <a:gd name="connsiteY33" fmla="*/ 2332181 h 3328689"/>
                <a:gd name="connsiteX34" fmla="*/ 1811095 w 3054273"/>
                <a:gd name="connsiteY34" fmla="*/ 2882117 h 3328689"/>
                <a:gd name="connsiteX35" fmla="*/ 1243167 w 3054273"/>
                <a:gd name="connsiteY35" fmla="*/ 3129426 h 3328689"/>
                <a:gd name="connsiteX36" fmla="*/ 1243167 w 3054273"/>
                <a:gd name="connsiteY36" fmla="*/ 2411060 h 3328689"/>
                <a:gd name="connsiteX37" fmla="*/ 1528133 w 3054273"/>
                <a:gd name="connsiteY37" fmla="*/ 2411060 h 3328689"/>
                <a:gd name="connsiteX38" fmla="*/ 1607012 w 3054273"/>
                <a:gd name="connsiteY38" fmla="*/ 2332181 h 3328689"/>
                <a:gd name="connsiteX39" fmla="*/ 1528133 w 3054273"/>
                <a:gd name="connsiteY39" fmla="*/ 2253302 h 3328689"/>
                <a:gd name="connsiteX40" fmla="*/ 1206299 w 3054273"/>
                <a:gd name="connsiteY40" fmla="*/ 2253302 h 3328689"/>
                <a:gd name="connsiteX41" fmla="*/ 412438 w 3054273"/>
                <a:gd name="connsiteY41" fmla="*/ 1072753 h 3328689"/>
                <a:gd name="connsiteX42" fmla="*/ 2005816 w 3054273"/>
                <a:gd name="connsiteY42" fmla="*/ 1072753 h 3328689"/>
                <a:gd name="connsiteX43" fmla="*/ 2084694 w 3054273"/>
                <a:gd name="connsiteY43" fmla="*/ 993874 h 3328689"/>
                <a:gd name="connsiteX44" fmla="*/ 2005816 w 3054273"/>
                <a:gd name="connsiteY44" fmla="*/ 914995 h 3328689"/>
                <a:gd name="connsiteX45" fmla="*/ 306354 w 3054273"/>
                <a:gd name="connsiteY45" fmla="*/ 914995 h 3328689"/>
                <a:gd name="connsiteX46" fmla="*/ 157833 w 3054273"/>
                <a:gd name="connsiteY46" fmla="*/ 694134 h 3328689"/>
                <a:gd name="connsiteX47" fmla="*/ 2896461 w 3054273"/>
                <a:gd name="connsiteY47" fmla="*/ 694134 h 3328689"/>
                <a:gd name="connsiteX48" fmla="*/ 1824520 w 3054273"/>
                <a:gd name="connsiteY48" fmla="*/ 2288167 h 3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54273" h="3328689">
                  <a:moveTo>
                    <a:pt x="3035706" y="619980"/>
                  </a:moveTo>
                  <a:cubicBezTo>
                    <a:pt x="3008240" y="568409"/>
                    <a:pt x="2954895" y="536377"/>
                    <a:pt x="2896469" y="536377"/>
                  </a:cubicBezTo>
                  <a:lnTo>
                    <a:pt x="2448358" y="536377"/>
                  </a:lnTo>
                  <a:cubicBezTo>
                    <a:pt x="2410945" y="325967"/>
                    <a:pt x="2226811" y="165646"/>
                    <a:pt x="2005816" y="165646"/>
                  </a:cubicBezTo>
                  <a:cubicBezTo>
                    <a:pt x="1784820" y="165646"/>
                    <a:pt x="1600686" y="325967"/>
                    <a:pt x="1563273" y="536377"/>
                  </a:cubicBezTo>
                  <a:lnTo>
                    <a:pt x="1109286" y="536377"/>
                  </a:lnTo>
                  <a:cubicBezTo>
                    <a:pt x="1144892" y="481887"/>
                    <a:pt x="1165684" y="416875"/>
                    <a:pt x="1165684" y="347067"/>
                  </a:cubicBezTo>
                  <a:cubicBezTo>
                    <a:pt x="1165684" y="155691"/>
                    <a:pt x="1009993" y="0"/>
                    <a:pt x="818617" y="0"/>
                  </a:cubicBezTo>
                  <a:cubicBezTo>
                    <a:pt x="627241" y="0"/>
                    <a:pt x="471550" y="155691"/>
                    <a:pt x="471550" y="347067"/>
                  </a:cubicBezTo>
                  <a:cubicBezTo>
                    <a:pt x="471550" y="416875"/>
                    <a:pt x="492342" y="481887"/>
                    <a:pt x="527948" y="536377"/>
                  </a:cubicBezTo>
                  <a:lnTo>
                    <a:pt x="157801" y="536377"/>
                  </a:lnTo>
                  <a:cubicBezTo>
                    <a:pt x="99375" y="536377"/>
                    <a:pt x="46030" y="568409"/>
                    <a:pt x="18564" y="619980"/>
                  </a:cubicBezTo>
                  <a:cubicBezTo>
                    <a:pt x="-8894" y="671544"/>
                    <a:pt x="-5707" y="733692"/>
                    <a:pt x="26894" y="782171"/>
                  </a:cubicBezTo>
                  <a:lnTo>
                    <a:pt x="1085417" y="2356247"/>
                  </a:lnTo>
                  <a:lnTo>
                    <a:pt x="1085417" y="3249811"/>
                  </a:lnTo>
                  <a:cubicBezTo>
                    <a:pt x="1085417" y="3276409"/>
                    <a:pt x="1098819" y="3301216"/>
                    <a:pt x="1121070" y="3315785"/>
                  </a:cubicBezTo>
                  <a:cubicBezTo>
                    <a:pt x="1134109" y="3324328"/>
                    <a:pt x="1149167" y="3328690"/>
                    <a:pt x="1164304" y="3328690"/>
                  </a:cubicBezTo>
                  <a:cubicBezTo>
                    <a:pt x="1174984" y="3328690"/>
                    <a:pt x="1185704" y="3326521"/>
                    <a:pt x="1195792" y="3322127"/>
                  </a:cubicBezTo>
                  <a:lnTo>
                    <a:pt x="1921478" y="3006115"/>
                  </a:lnTo>
                  <a:cubicBezTo>
                    <a:pt x="1950253" y="2993581"/>
                    <a:pt x="1968861" y="2965184"/>
                    <a:pt x="1968861" y="2933799"/>
                  </a:cubicBezTo>
                  <a:lnTo>
                    <a:pt x="1968861" y="2356239"/>
                  </a:lnTo>
                  <a:lnTo>
                    <a:pt x="3027376" y="782163"/>
                  </a:lnTo>
                  <a:cubicBezTo>
                    <a:pt x="3059977" y="733692"/>
                    <a:pt x="3063172" y="671544"/>
                    <a:pt x="3035706" y="619980"/>
                  </a:cubicBezTo>
                  <a:close/>
                  <a:moveTo>
                    <a:pt x="2005816" y="323404"/>
                  </a:moveTo>
                  <a:cubicBezTo>
                    <a:pt x="2139413" y="323404"/>
                    <a:pt x="2252241" y="413665"/>
                    <a:pt x="2286751" y="536377"/>
                  </a:cubicBezTo>
                  <a:lnTo>
                    <a:pt x="1724888" y="536377"/>
                  </a:lnTo>
                  <a:cubicBezTo>
                    <a:pt x="1759390" y="413665"/>
                    <a:pt x="1872226" y="323404"/>
                    <a:pt x="2005816" y="323404"/>
                  </a:cubicBezTo>
                  <a:close/>
                  <a:moveTo>
                    <a:pt x="629316" y="347067"/>
                  </a:moveTo>
                  <a:cubicBezTo>
                    <a:pt x="629316" y="242687"/>
                    <a:pt x="714244" y="157758"/>
                    <a:pt x="818625" y="157758"/>
                  </a:cubicBezTo>
                  <a:cubicBezTo>
                    <a:pt x="923005" y="157758"/>
                    <a:pt x="1007934" y="242687"/>
                    <a:pt x="1007934" y="347067"/>
                  </a:cubicBezTo>
                  <a:cubicBezTo>
                    <a:pt x="1007934" y="451448"/>
                    <a:pt x="923005" y="536377"/>
                    <a:pt x="818625" y="536377"/>
                  </a:cubicBezTo>
                  <a:cubicBezTo>
                    <a:pt x="714244" y="536377"/>
                    <a:pt x="629316" y="451448"/>
                    <a:pt x="629316" y="347067"/>
                  </a:cubicBezTo>
                  <a:close/>
                  <a:moveTo>
                    <a:pt x="1824520" y="2288167"/>
                  </a:moveTo>
                  <a:cubicBezTo>
                    <a:pt x="1815773" y="2301174"/>
                    <a:pt x="1811095" y="2316500"/>
                    <a:pt x="1811095" y="2332181"/>
                  </a:cubicBezTo>
                  <a:lnTo>
                    <a:pt x="1811095" y="2882117"/>
                  </a:lnTo>
                  <a:lnTo>
                    <a:pt x="1243167" y="3129426"/>
                  </a:lnTo>
                  <a:lnTo>
                    <a:pt x="1243167" y="2411060"/>
                  </a:lnTo>
                  <a:lnTo>
                    <a:pt x="1528133" y="2411060"/>
                  </a:lnTo>
                  <a:cubicBezTo>
                    <a:pt x="1571697" y="2411060"/>
                    <a:pt x="1607012" y="2375746"/>
                    <a:pt x="1607012" y="2332181"/>
                  </a:cubicBezTo>
                  <a:cubicBezTo>
                    <a:pt x="1607012" y="2288616"/>
                    <a:pt x="1571697" y="2253302"/>
                    <a:pt x="1528133" y="2253302"/>
                  </a:cubicBezTo>
                  <a:lnTo>
                    <a:pt x="1206299" y="2253302"/>
                  </a:lnTo>
                  <a:lnTo>
                    <a:pt x="412438" y="1072753"/>
                  </a:lnTo>
                  <a:lnTo>
                    <a:pt x="2005816" y="1072753"/>
                  </a:lnTo>
                  <a:cubicBezTo>
                    <a:pt x="2049380" y="1072753"/>
                    <a:pt x="2084694" y="1037439"/>
                    <a:pt x="2084694" y="993874"/>
                  </a:cubicBezTo>
                  <a:cubicBezTo>
                    <a:pt x="2084694" y="950309"/>
                    <a:pt x="2049380" y="914995"/>
                    <a:pt x="2005816" y="914995"/>
                  </a:cubicBezTo>
                  <a:lnTo>
                    <a:pt x="306354" y="914995"/>
                  </a:lnTo>
                  <a:lnTo>
                    <a:pt x="157833" y="694134"/>
                  </a:lnTo>
                  <a:lnTo>
                    <a:pt x="2896461" y="694134"/>
                  </a:lnTo>
                  <a:lnTo>
                    <a:pt x="1824520" y="2288167"/>
                  </a:ln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7685254B-FBC8-AAA4-5C96-42BC79FE92D4}"/>
                </a:ext>
              </a:extLst>
            </p:cNvPr>
            <p:cNvSpPr/>
            <p:nvPr/>
          </p:nvSpPr>
          <p:spPr>
            <a:xfrm>
              <a:off x="3201348" y="1546860"/>
              <a:ext cx="694134" cy="694134"/>
            </a:xfrm>
            <a:custGeom>
              <a:avLst/>
              <a:gdLst>
                <a:gd name="connsiteX0" fmla="*/ 347067 w 694134"/>
                <a:gd name="connsiteY0" fmla="*/ 694134 h 694134"/>
                <a:gd name="connsiteX1" fmla="*/ 694134 w 694134"/>
                <a:gd name="connsiteY1" fmla="*/ 347067 h 694134"/>
                <a:gd name="connsiteX2" fmla="*/ 347067 w 694134"/>
                <a:gd name="connsiteY2" fmla="*/ 0 h 694134"/>
                <a:gd name="connsiteX3" fmla="*/ 0 w 694134"/>
                <a:gd name="connsiteY3" fmla="*/ 347067 h 694134"/>
                <a:gd name="connsiteX4" fmla="*/ 347067 w 694134"/>
                <a:gd name="connsiteY4" fmla="*/ 694134 h 694134"/>
                <a:gd name="connsiteX5" fmla="*/ 347067 w 694134"/>
                <a:gd name="connsiteY5" fmla="*/ 157758 h 694134"/>
                <a:gd name="connsiteX6" fmla="*/ 536377 w 694134"/>
                <a:gd name="connsiteY6" fmla="*/ 347067 h 694134"/>
                <a:gd name="connsiteX7" fmla="*/ 347067 w 694134"/>
                <a:gd name="connsiteY7" fmla="*/ 536377 h 694134"/>
                <a:gd name="connsiteX8" fmla="*/ 157758 w 694134"/>
                <a:gd name="connsiteY8" fmla="*/ 347067 h 694134"/>
                <a:gd name="connsiteX9" fmla="*/ 347067 w 694134"/>
                <a:gd name="connsiteY9" fmla="*/ 157758 h 6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34" h="694134">
                  <a:moveTo>
                    <a:pt x="347067" y="694134"/>
                  </a:moveTo>
                  <a:cubicBezTo>
                    <a:pt x="538443" y="694134"/>
                    <a:pt x="694134" y="538443"/>
                    <a:pt x="694134" y="347067"/>
                  </a:cubicBezTo>
                  <a:cubicBezTo>
                    <a:pt x="694134" y="155691"/>
                    <a:pt x="538443" y="0"/>
                    <a:pt x="347067" y="0"/>
                  </a:cubicBezTo>
                  <a:cubicBezTo>
                    <a:pt x="155691" y="0"/>
                    <a:pt x="0" y="155691"/>
                    <a:pt x="0" y="347067"/>
                  </a:cubicBezTo>
                  <a:cubicBezTo>
                    <a:pt x="0" y="538443"/>
                    <a:pt x="155699" y="694134"/>
                    <a:pt x="347067" y="694134"/>
                  </a:cubicBezTo>
                  <a:close/>
                  <a:moveTo>
                    <a:pt x="347067" y="157758"/>
                  </a:moveTo>
                  <a:cubicBezTo>
                    <a:pt x="451448" y="157758"/>
                    <a:pt x="536377" y="242687"/>
                    <a:pt x="536377" y="347067"/>
                  </a:cubicBezTo>
                  <a:cubicBezTo>
                    <a:pt x="536377" y="451448"/>
                    <a:pt x="451448" y="536377"/>
                    <a:pt x="347067" y="536377"/>
                  </a:cubicBezTo>
                  <a:cubicBezTo>
                    <a:pt x="242687" y="536377"/>
                    <a:pt x="157758" y="451448"/>
                    <a:pt x="157758" y="347067"/>
                  </a:cubicBezTo>
                  <a:cubicBezTo>
                    <a:pt x="157758" y="242687"/>
                    <a:pt x="242687" y="157758"/>
                    <a:pt x="347067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52449DCE-7C56-A51F-FBF1-AD42B16B07A3}"/>
                </a:ext>
              </a:extLst>
            </p:cNvPr>
            <p:cNvSpPr/>
            <p:nvPr/>
          </p:nvSpPr>
          <p:spPr>
            <a:xfrm>
              <a:off x="4312539" y="1928105"/>
              <a:ext cx="157757" cy="606066"/>
            </a:xfrm>
            <a:custGeom>
              <a:avLst/>
              <a:gdLst>
                <a:gd name="connsiteX0" fmla="*/ 78879 w 157757"/>
                <a:gd name="connsiteY0" fmla="*/ 606066 h 606066"/>
                <a:gd name="connsiteX1" fmla="*/ 157758 w 157757"/>
                <a:gd name="connsiteY1" fmla="*/ 527187 h 606066"/>
                <a:gd name="connsiteX2" fmla="*/ 157758 w 157757"/>
                <a:gd name="connsiteY2" fmla="*/ 78879 h 606066"/>
                <a:gd name="connsiteX3" fmla="*/ 78879 w 157757"/>
                <a:gd name="connsiteY3" fmla="*/ 0 h 606066"/>
                <a:gd name="connsiteX4" fmla="*/ 0 w 157757"/>
                <a:gd name="connsiteY4" fmla="*/ 78879 h 606066"/>
                <a:gd name="connsiteX5" fmla="*/ 0 w 157757"/>
                <a:gd name="connsiteY5" fmla="*/ 527179 h 606066"/>
                <a:gd name="connsiteX6" fmla="*/ 78879 w 157757"/>
                <a:gd name="connsiteY6" fmla="*/ 606066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06066">
                  <a:moveTo>
                    <a:pt x="78879" y="606066"/>
                  </a:moveTo>
                  <a:cubicBezTo>
                    <a:pt x="122444" y="606066"/>
                    <a:pt x="157758" y="570752"/>
                    <a:pt x="157758" y="52718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27179"/>
                  </a:lnTo>
                  <a:cubicBezTo>
                    <a:pt x="0" y="570752"/>
                    <a:pt x="35314" y="606066"/>
                    <a:pt x="78879" y="60606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11163204-EA8A-0FC5-6919-B92C822DE899}"/>
                </a:ext>
              </a:extLst>
            </p:cNvPr>
            <p:cNvSpPr/>
            <p:nvPr/>
          </p:nvSpPr>
          <p:spPr>
            <a:xfrm>
              <a:off x="4312539" y="1669122"/>
              <a:ext cx="157757" cy="157757"/>
            </a:xfrm>
            <a:custGeom>
              <a:avLst/>
              <a:gdLst>
                <a:gd name="connsiteX0" fmla="*/ 78879 w 157757"/>
                <a:gd name="connsiteY0" fmla="*/ 157758 h 157757"/>
                <a:gd name="connsiteX1" fmla="*/ 134646 w 157757"/>
                <a:gd name="connsiteY1" fmla="*/ 134646 h 157757"/>
                <a:gd name="connsiteX2" fmla="*/ 157758 w 157757"/>
                <a:gd name="connsiteY2" fmla="*/ 78879 h 157757"/>
                <a:gd name="connsiteX3" fmla="*/ 134646 w 157757"/>
                <a:gd name="connsiteY3" fmla="*/ 23112 h 157757"/>
                <a:gd name="connsiteX4" fmla="*/ 78879 w 157757"/>
                <a:gd name="connsiteY4" fmla="*/ 0 h 157757"/>
                <a:gd name="connsiteX5" fmla="*/ 23112 w 157757"/>
                <a:gd name="connsiteY5" fmla="*/ 23112 h 157757"/>
                <a:gd name="connsiteX6" fmla="*/ 0 w 157757"/>
                <a:gd name="connsiteY6" fmla="*/ 78879 h 157757"/>
                <a:gd name="connsiteX7" fmla="*/ 23112 w 157757"/>
                <a:gd name="connsiteY7" fmla="*/ 134646 h 157757"/>
                <a:gd name="connsiteX8" fmla="*/ 78879 w 157757"/>
                <a:gd name="connsiteY8" fmla="*/ 157758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78879" y="157758"/>
                  </a:moveTo>
                  <a:cubicBezTo>
                    <a:pt x="99624" y="157758"/>
                    <a:pt x="119975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2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134" y="0"/>
                    <a:pt x="37783" y="8440"/>
                    <a:pt x="23112" y="23112"/>
                  </a:cubicBezTo>
                  <a:cubicBezTo>
                    <a:pt x="8440" y="37783"/>
                    <a:pt x="0" y="58134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8104F421-B32A-E02A-8E1D-884F34935F10}"/>
                </a:ext>
              </a:extLst>
            </p:cNvPr>
            <p:cNvSpPr/>
            <p:nvPr/>
          </p:nvSpPr>
          <p:spPr>
            <a:xfrm>
              <a:off x="2760028" y="1647470"/>
              <a:ext cx="157757" cy="481161"/>
            </a:xfrm>
            <a:custGeom>
              <a:avLst/>
              <a:gdLst>
                <a:gd name="connsiteX0" fmla="*/ 78879 w 157757"/>
                <a:gd name="connsiteY0" fmla="*/ 481161 h 481161"/>
                <a:gd name="connsiteX1" fmla="*/ 157758 w 157757"/>
                <a:gd name="connsiteY1" fmla="*/ 402282 h 481161"/>
                <a:gd name="connsiteX2" fmla="*/ 157758 w 157757"/>
                <a:gd name="connsiteY2" fmla="*/ 78879 h 481161"/>
                <a:gd name="connsiteX3" fmla="*/ 78879 w 157757"/>
                <a:gd name="connsiteY3" fmla="*/ 0 h 481161"/>
                <a:gd name="connsiteX4" fmla="*/ 0 w 157757"/>
                <a:gd name="connsiteY4" fmla="*/ 78879 h 481161"/>
                <a:gd name="connsiteX5" fmla="*/ 0 w 157757"/>
                <a:gd name="connsiteY5" fmla="*/ 402282 h 481161"/>
                <a:gd name="connsiteX6" fmla="*/ 78879 w 157757"/>
                <a:gd name="connsiteY6" fmla="*/ 481161 h 4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481161">
                  <a:moveTo>
                    <a:pt x="78879" y="481161"/>
                  </a:moveTo>
                  <a:cubicBezTo>
                    <a:pt x="122444" y="481161"/>
                    <a:pt x="157758" y="445847"/>
                    <a:pt x="157758" y="402282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402282"/>
                  </a:lnTo>
                  <a:cubicBezTo>
                    <a:pt x="0" y="445847"/>
                    <a:pt x="35314" y="481161"/>
                    <a:pt x="78879" y="48116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1146977-603B-A96B-92C7-6382EFC4DD51}"/>
                </a:ext>
              </a:extLst>
            </p:cNvPr>
            <p:cNvSpPr/>
            <p:nvPr/>
          </p:nvSpPr>
          <p:spPr>
            <a:xfrm>
              <a:off x="1685871" y="1546860"/>
              <a:ext cx="157757" cy="671795"/>
            </a:xfrm>
            <a:custGeom>
              <a:avLst/>
              <a:gdLst>
                <a:gd name="connsiteX0" fmla="*/ 78879 w 157757"/>
                <a:gd name="connsiteY0" fmla="*/ 671796 h 671795"/>
                <a:gd name="connsiteX1" fmla="*/ 157758 w 157757"/>
                <a:gd name="connsiteY1" fmla="*/ 592917 h 671795"/>
                <a:gd name="connsiteX2" fmla="*/ 157758 w 157757"/>
                <a:gd name="connsiteY2" fmla="*/ 78879 h 671795"/>
                <a:gd name="connsiteX3" fmla="*/ 78879 w 157757"/>
                <a:gd name="connsiteY3" fmla="*/ 0 h 671795"/>
                <a:gd name="connsiteX4" fmla="*/ 0 w 157757"/>
                <a:gd name="connsiteY4" fmla="*/ 78879 h 671795"/>
                <a:gd name="connsiteX5" fmla="*/ 0 w 157757"/>
                <a:gd name="connsiteY5" fmla="*/ 592917 h 671795"/>
                <a:gd name="connsiteX6" fmla="*/ 78879 w 157757"/>
                <a:gd name="connsiteY6" fmla="*/ 671796 h 6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71795">
                  <a:moveTo>
                    <a:pt x="78879" y="671796"/>
                  </a:moveTo>
                  <a:cubicBezTo>
                    <a:pt x="122444" y="671796"/>
                    <a:pt x="157758" y="636482"/>
                    <a:pt x="157758" y="59291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92917"/>
                  </a:lnTo>
                  <a:cubicBezTo>
                    <a:pt x="0" y="636482"/>
                    <a:pt x="35314" y="671796"/>
                    <a:pt x="78879" y="67179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AD1A8C81-F547-B532-82D5-31192FB1C7C0}"/>
                </a:ext>
              </a:extLst>
            </p:cNvPr>
            <p:cNvSpPr/>
            <p:nvPr/>
          </p:nvSpPr>
          <p:spPr>
            <a:xfrm>
              <a:off x="1685871" y="2356709"/>
              <a:ext cx="157757" cy="157757"/>
            </a:xfrm>
            <a:custGeom>
              <a:avLst/>
              <a:gdLst>
                <a:gd name="connsiteX0" fmla="*/ 134646 w 157757"/>
                <a:gd name="connsiteY0" fmla="*/ 134646 h 157757"/>
                <a:gd name="connsiteX1" fmla="*/ 157758 w 157757"/>
                <a:gd name="connsiteY1" fmla="*/ 78879 h 157757"/>
                <a:gd name="connsiteX2" fmla="*/ 134646 w 157757"/>
                <a:gd name="connsiteY2" fmla="*/ 23112 h 157757"/>
                <a:gd name="connsiteX3" fmla="*/ 78879 w 157757"/>
                <a:gd name="connsiteY3" fmla="*/ 0 h 157757"/>
                <a:gd name="connsiteX4" fmla="*/ 23112 w 157757"/>
                <a:gd name="connsiteY4" fmla="*/ 23112 h 157757"/>
                <a:gd name="connsiteX5" fmla="*/ 0 w 157757"/>
                <a:gd name="connsiteY5" fmla="*/ 78879 h 157757"/>
                <a:gd name="connsiteX6" fmla="*/ 23112 w 157757"/>
                <a:gd name="connsiteY6" fmla="*/ 134646 h 157757"/>
                <a:gd name="connsiteX7" fmla="*/ 78879 w 157757"/>
                <a:gd name="connsiteY7" fmla="*/ 157758 h 157757"/>
                <a:gd name="connsiteX8" fmla="*/ 134646 w 157757"/>
                <a:gd name="connsiteY8" fmla="*/ 134646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134646" y="134646"/>
                  </a:move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055"/>
                    <a:pt x="149318" y="37783"/>
                    <a:pt x="134646" y="23112"/>
                  </a:cubicBezTo>
                  <a:cubicBezTo>
                    <a:pt x="119975" y="8361"/>
                    <a:pt x="99624" y="0"/>
                    <a:pt x="78879" y="0"/>
                  </a:cubicBezTo>
                  <a:cubicBezTo>
                    <a:pt x="58134" y="0"/>
                    <a:pt x="37783" y="8361"/>
                    <a:pt x="23112" y="23112"/>
                  </a:cubicBezTo>
                  <a:cubicBezTo>
                    <a:pt x="8440" y="37783"/>
                    <a:pt x="0" y="58055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ubicBezTo>
                    <a:pt x="99624" y="157758"/>
                    <a:pt x="119975" y="149318"/>
                    <a:pt x="134646" y="13464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6CDC8015-0769-B226-75E5-7C4871022F34}"/>
                </a:ext>
              </a:extLst>
            </p:cNvPr>
            <p:cNvSpPr/>
            <p:nvPr/>
          </p:nvSpPr>
          <p:spPr>
            <a:xfrm>
              <a:off x="4029758" y="3171765"/>
              <a:ext cx="157757" cy="157757"/>
            </a:xfrm>
            <a:custGeom>
              <a:avLst/>
              <a:gdLst>
                <a:gd name="connsiteX0" fmla="*/ 23112 w 157757"/>
                <a:gd name="connsiteY0" fmla="*/ 23111 h 157757"/>
                <a:gd name="connsiteX1" fmla="*/ 0 w 157757"/>
                <a:gd name="connsiteY1" fmla="*/ 78879 h 157757"/>
                <a:gd name="connsiteX2" fmla="*/ 23112 w 157757"/>
                <a:gd name="connsiteY2" fmla="*/ 134646 h 157757"/>
                <a:gd name="connsiteX3" fmla="*/ 78879 w 157757"/>
                <a:gd name="connsiteY3" fmla="*/ 157758 h 157757"/>
                <a:gd name="connsiteX4" fmla="*/ 134646 w 157757"/>
                <a:gd name="connsiteY4" fmla="*/ 134646 h 157757"/>
                <a:gd name="connsiteX5" fmla="*/ 157758 w 157757"/>
                <a:gd name="connsiteY5" fmla="*/ 78879 h 157757"/>
                <a:gd name="connsiteX6" fmla="*/ 134646 w 157757"/>
                <a:gd name="connsiteY6" fmla="*/ 23111 h 157757"/>
                <a:gd name="connsiteX7" fmla="*/ 78879 w 157757"/>
                <a:gd name="connsiteY7" fmla="*/ 0 h 157757"/>
                <a:gd name="connsiteX8" fmla="*/ 23112 w 157757"/>
                <a:gd name="connsiteY8" fmla="*/ 23111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23112" y="23111"/>
                  </a:moveTo>
                  <a:cubicBezTo>
                    <a:pt x="8361" y="37783"/>
                    <a:pt x="0" y="58134"/>
                    <a:pt x="0" y="78879"/>
                  </a:cubicBezTo>
                  <a:cubicBezTo>
                    <a:pt x="0" y="99624"/>
                    <a:pt x="8361" y="119975"/>
                    <a:pt x="23112" y="134646"/>
                  </a:cubicBezTo>
                  <a:cubicBezTo>
                    <a:pt x="37783" y="149318"/>
                    <a:pt x="58055" y="157758"/>
                    <a:pt x="78879" y="157758"/>
                  </a:cubicBezTo>
                  <a:cubicBezTo>
                    <a:pt x="99624" y="157758"/>
                    <a:pt x="119896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1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055" y="0"/>
                    <a:pt x="37704" y="8440"/>
                    <a:pt x="23112" y="2311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CE2384A6-3C29-74AD-B6E3-960BAE9DC521}"/>
              </a:ext>
            </a:extLst>
          </p:cNvPr>
          <p:cNvGrpSpPr/>
          <p:nvPr/>
        </p:nvGrpSpPr>
        <p:grpSpPr>
          <a:xfrm>
            <a:off x="7658383" y="1323701"/>
            <a:ext cx="375884" cy="351058"/>
            <a:chOff x="8426450" y="1147265"/>
            <a:chExt cx="476250" cy="444795"/>
          </a:xfrm>
        </p:grpSpPr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85C3ED2B-A5E2-8CA0-5E1B-D4345ED08114}"/>
                </a:ext>
              </a:extLst>
            </p:cNvPr>
            <p:cNvSpPr/>
            <p:nvPr/>
          </p:nvSpPr>
          <p:spPr>
            <a:xfrm>
              <a:off x="8433426" y="1154241"/>
              <a:ext cx="462297" cy="430842"/>
            </a:xfrm>
            <a:custGeom>
              <a:avLst/>
              <a:gdLst>
                <a:gd name="connsiteX0" fmla="*/ 455904 w 462297"/>
                <a:gd name="connsiteY0" fmla="*/ 191388 h 430842"/>
                <a:gd name="connsiteX1" fmla="*/ 429176 w 462297"/>
                <a:gd name="connsiteY1" fmla="*/ 188438 h 430842"/>
                <a:gd name="connsiteX2" fmla="*/ 215421 w 462297"/>
                <a:gd name="connsiteY2" fmla="*/ 0 h 430842"/>
                <a:gd name="connsiteX3" fmla="*/ 0 w 462297"/>
                <a:gd name="connsiteY3" fmla="*/ 215421 h 430842"/>
                <a:gd name="connsiteX4" fmla="*/ 215421 w 462297"/>
                <a:gd name="connsiteY4" fmla="*/ 430843 h 430842"/>
                <a:gd name="connsiteX5" fmla="*/ 374124 w 462297"/>
                <a:gd name="connsiteY5" fmla="*/ 361092 h 430842"/>
                <a:gd name="connsiteX6" fmla="*/ 372991 w 462297"/>
                <a:gd name="connsiteY6" fmla="*/ 334467 h 430842"/>
                <a:gd name="connsiteX7" fmla="*/ 346366 w 462297"/>
                <a:gd name="connsiteY7" fmla="*/ 335600 h 430842"/>
                <a:gd name="connsiteX8" fmla="*/ 215422 w 462297"/>
                <a:gd name="connsiteY8" fmla="*/ 393155 h 430842"/>
                <a:gd name="connsiteX9" fmla="*/ 37689 w 462297"/>
                <a:gd name="connsiteY9" fmla="*/ 215421 h 430842"/>
                <a:gd name="connsiteX10" fmla="*/ 215421 w 462297"/>
                <a:gd name="connsiteY10" fmla="*/ 37688 h 430842"/>
                <a:gd name="connsiteX11" fmla="*/ 390399 w 462297"/>
                <a:gd name="connsiteY11" fmla="*/ 184156 h 430842"/>
                <a:gd name="connsiteX12" fmla="*/ 362429 w 462297"/>
                <a:gd name="connsiteY12" fmla="*/ 181069 h 430842"/>
                <a:gd name="connsiteX13" fmla="*/ 355092 w 462297"/>
                <a:gd name="connsiteY13" fmla="*/ 191114 h 430842"/>
                <a:gd name="connsiteX14" fmla="*/ 393003 w 462297"/>
                <a:gd name="connsiteY14" fmla="*/ 276234 h 430842"/>
                <a:gd name="connsiteX15" fmla="*/ 405310 w 462297"/>
                <a:gd name="connsiteY15" fmla="*/ 277593 h 430842"/>
                <a:gd name="connsiteX16" fmla="*/ 460875 w 462297"/>
                <a:gd name="connsiteY16" fmla="*/ 202791 h 430842"/>
                <a:gd name="connsiteX17" fmla="*/ 455904 w 462297"/>
                <a:gd name="connsiteY17" fmla="*/ 191388 h 4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296" h="430842">
                  <a:moveTo>
                    <a:pt x="455904" y="191388"/>
                  </a:moveTo>
                  <a:cubicBezTo>
                    <a:pt x="451198" y="190868"/>
                    <a:pt x="431861" y="188735"/>
                    <a:pt x="429176" y="188438"/>
                  </a:cubicBezTo>
                  <a:cubicBezTo>
                    <a:pt x="416141" y="83475"/>
                    <a:pt x="326601" y="0"/>
                    <a:pt x="215421" y="0"/>
                  </a:cubicBezTo>
                  <a:cubicBezTo>
                    <a:pt x="96359" y="0"/>
                    <a:pt x="0" y="96349"/>
                    <a:pt x="0" y="215421"/>
                  </a:cubicBezTo>
                  <a:cubicBezTo>
                    <a:pt x="0" y="334485"/>
                    <a:pt x="96349" y="430843"/>
                    <a:pt x="215421" y="430843"/>
                  </a:cubicBezTo>
                  <a:cubicBezTo>
                    <a:pt x="277977" y="430843"/>
                    <a:pt x="334552" y="404181"/>
                    <a:pt x="374124" y="361092"/>
                  </a:cubicBezTo>
                  <a:cubicBezTo>
                    <a:pt x="381164" y="353427"/>
                    <a:pt x="380656" y="341507"/>
                    <a:pt x="372991" y="334467"/>
                  </a:cubicBezTo>
                  <a:cubicBezTo>
                    <a:pt x="365326" y="327427"/>
                    <a:pt x="353405" y="327935"/>
                    <a:pt x="346366" y="335600"/>
                  </a:cubicBezTo>
                  <a:cubicBezTo>
                    <a:pt x="313868" y="370985"/>
                    <a:pt x="267292" y="393155"/>
                    <a:pt x="215422" y="393155"/>
                  </a:cubicBezTo>
                  <a:cubicBezTo>
                    <a:pt x="117420" y="393155"/>
                    <a:pt x="37689" y="313424"/>
                    <a:pt x="37689" y="215421"/>
                  </a:cubicBezTo>
                  <a:cubicBezTo>
                    <a:pt x="37689" y="117419"/>
                    <a:pt x="117419" y="37688"/>
                    <a:pt x="215421" y="37688"/>
                  </a:cubicBezTo>
                  <a:cubicBezTo>
                    <a:pt x="302758" y="37688"/>
                    <a:pt x="375583" y="101011"/>
                    <a:pt x="390399" y="184156"/>
                  </a:cubicBezTo>
                  <a:cubicBezTo>
                    <a:pt x="385158" y="183578"/>
                    <a:pt x="390326" y="184148"/>
                    <a:pt x="362429" y="181069"/>
                  </a:cubicBezTo>
                  <a:cubicBezTo>
                    <a:pt x="356925" y="180462"/>
                    <a:pt x="352839" y="186056"/>
                    <a:pt x="355092" y="191114"/>
                  </a:cubicBezTo>
                  <a:lnTo>
                    <a:pt x="393003" y="276234"/>
                  </a:lnTo>
                  <a:cubicBezTo>
                    <a:pt x="395235" y="281246"/>
                    <a:pt x="402039" y="281997"/>
                    <a:pt x="405310" y="277593"/>
                  </a:cubicBezTo>
                  <a:lnTo>
                    <a:pt x="460875" y="202791"/>
                  </a:lnTo>
                  <a:cubicBezTo>
                    <a:pt x="464176" y="198347"/>
                    <a:pt x="461408" y="191996"/>
                    <a:pt x="455904" y="191388"/>
                  </a:cubicBezTo>
                  <a:close/>
                </a:path>
              </a:pathLst>
            </a:custGeom>
            <a:solidFill>
              <a:schemeClr val="accent1"/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D4A0F3D-76C4-D8A3-F776-BEB2FE2ECF7B}"/>
                </a:ext>
              </a:extLst>
            </p:cNvPr>
            <p:cNvSpPr/>
            <p:nvPr/>
          </p:nvSpPr>
          <p:spPr>
            <a:xfrm>
              <a:off x="8635693" y="1154241"/>
              <a:ext cx="260030" cy="280489"/>
            </a:xfrm>
            <a:custGeom>
              <a:avLst/>
              <a:gdLst>
                <a:gd name="connsiteX0" fmla="*/ 253637 w 260030"/>
                <a:gd name="connsiteY0" fmla="*/ 191388 h 280489"/>
                <a:gd name="connsiteX1" fmla="*/ 226908 w 260030"/>
                <a:gd name="connsiteY1" fmla="*/ 188438 h 280489"/>
                <a:gd name="connsiteX2" fmla="*/ 13154 w 260030"/>
                <a:gd name="connsiteY2" fmla="*/ 0 h 280489"/>
                <a:gd name="connsiteX3" fmla="*/ 0 w 260030"/>
                <a:gd name="connsiteY3" fmla="*/ 410 h 280489"/>
                <a:gd name="connsiteX4" fmla="*/ 200541 w 260030"/>
                <a:gd name="connsiteY4" fmla="*/ 188438 h 280489"/>
                <a:gd name="connsiteX5" fmla="*/ 227270 w 260030"/>
                <a:gd name="connsiteY5" fmla="*/ 191388 h 280489"/>
                <a:gd name="connsiteX6" fmla="*/ 232240 w 260030"/>
                <a:gd name="connsiteY6" fmla="*/ 202792 h 280489"/>
                <a:gd name="connsiteX7" fmla="*/ 185844 w 260030"/>
                <a:gd name="connsiteY7" fmla="*/ 265252 h 280489"/>
                <a:gd name="connsiteX8" fmla="*/ 190735 w 260030"/>
                <a:gd name="connsiteY8" fmla="*/ 276235 h 280489"/>
                <a:gd name="connsiteX9" fmla="*/ 203042 w 260030"/>
                <a:gd name="connsiteY9" fmla="*/ 277594 h 280489"/>
                <a:gd name="connsiteX10" fmla="*/ 258607 w 260030"/>
                <a:gd name="connsiteY10" fmla="*/ 202792 h 280489"/>
                <a:gd name="connsiteX11" fmla="*/ 253637 w 260030"/>
                <a:gd name="connsiteY11" fmla="*/ 191388 h 2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030" h="280489">
                  <a:moveTo>
                    <a:pt x="253637" y="191388"/>
                  </a:moveTo>
                  <a:cubicBezTo>
                    <a:pt x="248930" y="190868"/>
                    <a:pt x="229593" y="188735"/>
                    <a:pt x="226908" y="188438"/>
                  </a:cubicBezTo>
                  <a:cubicBezTo>
                    <a:pt x="213873" y="83475"/>
                    <a:pt x="124333" y="0"/>
                    <a:pt x="13154" y="0"/>
                  </a:cubicBezTo>
                  <a:cubicBezTo>
                    <a:pt x="8735" y="0"/>
                    <a:pt x="4352" y="149"/>
                    <a:pt x="0" y="410"/>
                  </a:cubicBezTo>
                  <a:cubicBezTo>
                    <a:pt x="104994" y="6719"/>
                    <a:pt x="188028" y="87668"/>
                    <a:pt x="200541" y="188438"/>
                  </a:cubicBezTo>
                  <a:cubicBezTo>
                    <a:pt x="203227" y="188735"/>
                    <a:pt x="222563" y="190868"/>
                    <a:pt x="227270" y="191388"/>
                  </a:cubicBezTo>
                  <a:cubicBezTo>
                    <a:pt x="232774" y="191996"/>
                    <a:pt x="235542" y="198347"/>
                    <a:pt x="232240" y="202792"/>
                  </a:cubicBezTo>
                  <a:lnTo>
                    <a:pt x="185844" y="265252"/>
                  </a:lnTo>
                  <a:lnTo>
                    <a:pt x="190735" y="276235"/>
                  </a:lnTo>
                  <a:cubicBezTo>
                    <a:pt x="192968" y="281247"/>
                    <a:pt x="199771" y="281998"/>
                    <a:pt x="203042" y="277594"/>
                  </a:cubicBezTo>
                  <a:lnTo>
                    <a:pt x="258607" y="202792"/>
                  </a:lnTo>
                  <a:cubicBezTo>
                    <a:pt x="261909" y="198347"/>
                    <a:pt x="259140" y="191996"/>
                    <a:pt x="253637" y="191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0116C537-2678-7A28-4F53-EA8B5C3C3142}"/>
                </a:ext>
              </a:extLst>
            </p:cNvPr>
            <p:cNvSpPr/>
            <p:nvPr/>
          </p:nvSpPr>
          <p:spPr>
            <a:xfrm>
              <a:off x="8426450" y="1147265"/>
              <a:ext cx="476250" cy="444795"/>
            </a:xfrm>
            <a:custGeom>
              <a:avLst/>
              <a:gdLst>
                <a:gd name="connsiteX0" fmla="*/ 222398 w 476250"/>
                <a:gd name="connsiteY0" fmla="*/ 444795 h 444795"/>
                <a:gd name="connsiteX1" fmla="*/ 75844 w 476250"/>
                <a:gd name="connsiteY1" fmla="*/ 389746 h 444795"/>
                <a:gd name="connsiteX2" fmla="*/ 75194 w 476250"/>
                <a:gd name="connsiteY2" fmla="*/ 379902 h 444795"/>
                <a:gd name="connsiteX3" fmla="*/ 85039 w 476250"/>
                <a:gd name="connsiteY3" fmla="*/ 379253 h 444795"/>
                <a:gd name="connsiteX4" fmla="*/ 222398 w 476250"/>
                <a:gd name="connsiteY4" fmla="*/ 430843 h 444795"/>
                <a:gd name="connsiteX5" fmla="*/ 375962 w 476250"/>
                <a:gd name="connsiteY5" fmla="*/ 363349 h 444795"/>
                <a:gd name="connsiteX6" fmla="*/ 375249 w 476250"/>
                <a:gd name="connsiteY6" fmla="*/ 346580 h 444795"/>
                <a:gd name="connsiteX7" fmla="*/ 358480 w 476250"/>
                <a:gd name="connsiteY7" fmla="*/ 347295 h 444795"/>
                <a:gd name="connsiteX8" fmla="*/ 222398 w 476250"/>
                <a:gd name="connsiteY8" fmla="*/ 407106 h 444795"/>
                <a:gd name="connsiteX9" fmla="*/ 37689 w 476250"/>
                <a:gd name="connsiteY9" fmla="*/ 222397 h 444795"/>
                <a:gd name="connsiteX10" fmla="*/ 218710 w 476250"/>
                <a:gd name="connsiteY10" fmla="*/ 37723 h 444795"/>
                <a:gd name="connsiteX11" fmla="*/ 225823 w 476250"/>
                <a:gd name="connsiteY11" fmla="*/ 44561 h 444795"/>
                <a:gd name="connsiteX12" fmla="*/ 218985 w 476250"/>
                <a:gd name="connsiteY12" fmla="*/ 51673 h 444795"/>
                <a:gd name="connsiteX13" fmla="*/ 51642 w 476250"/>
                <a:gd name="connsiteY13" fmla="*/ 222398 h 444795"/>
                <a:gd name="connsiteX14" fmla="*/ 222398 w 476250"/>
                <a:gd name="connsiteY14" fmla="*/ 393155 h 444795"/>
                <a:gd name="connsiteX15" fmla="*/ 348204 w 476250"/>
                <a:gd name="connsiteY15" fmla="*/ 337858 h 444795"/>
                <a:gd name="connsiteX16" fmla="*/ 384687 w 476250"/>
                <a:gd name="connsiteY16" fmla="*/ 336305 h 444795"/>
                <a:gd name="connsiteX17" fmla="*/ 386239 w 476250"/>
                <a:gd name="connsiteY17" fmla="*/ 372788 h 444795"/>
                <a:gd name="connsiteX18" fmla="*/ 222398 w 476250"/>
                <a:gd name="connsiteY18" fmla="*/ 444795 h 444795"/>
                <a:gd name="connsiteX19" fmla="*/ 52332 w 476250"/>
                <a:gd name="connsiteY19" fmla="*/ 365792 h 444795"/>
                <a:gd name="connsiteX20" fmla="*/ 0 w 476250"/>
                <a:gd name="connsiteY20" fmla="*/ 222398 h 444795"/>
                <a:gd name="connsiteX21" fmla="*/ 222398 w 476250"/>
                <a:gd name="connsiteY21" fmla="*/ 0 h 444795"/>
                <a:gd name="connsiteX22" fmla="*/ 442327 w 476250"/>
                <a:gd name="connsiteY22" fmla="*/ 189077 h 444795"/>
                <a:gd name="connsiteX23" fmla="*/ 463647 w 476250"/>
                <a:gd name="connsiteY23" fmla="*/ 191430 h 444795"/>
                <a:gd name="connsiteX24" fmla="*/ 476251 w 476250"/>
                <a:gd name="connsiteY24" fmla="*/ 205518 h 444795"/>
                <a:gd name="connsiteX25" fmla="*/ 473451 w 476250"/>
                <a:gd name="connsiteY25" fmla="*/ 213928 h 444795"/>
                <a:gd name="connsiteX26" fmla="*/ 417887 w 476250"/>
                <a:gd name="connsiteY26" fmla="*/ 288730 h 444795"/>
                <a:gd name="connsiteX27" fmla="*/ 406545 w 476250"/>
                <a:gd name="connsiteY27" fmla="*/ 294443 h 444795"/>
                <a:gd name="connsiteX28" fmla="*/ 393607 w 476250"/>
                <a:gd name="connsiteY28" fmla="*/ 286050 h 444795"/>
                <a:gd name="connsiteX29" fmla="*/ 354461 w 476250"/>
                <a:gd name="connsiteY29" fmla="*/ 195167 h 444795"/>
                <a:gd name="connsiteX30" fmla="*/ 368587 w 476250"/>
                <a:gd name="connsiteY30" fmla="*/ 181024 h 444795"/>
                <a:gd name="connsiteX31" fmla="*/ 388605 w 476250"/>
                <a:gd name="connsiteY31" fmla="*/ 183146 h 444795"/>
                <a:gd name="connsiteX32" fmla="*/ 250137 w 476250"/>
                <a:gd name="connsiteY32" fmla="*/ 53893 h 444795"/>
                <a:gd name="connsiteX33" fmla="*/ 244381 w 476250"/>
                <a:gd name="connsiteY33" fmla="*/ 45879 h 444795"/>
                <a:gd name="connsiteX34" fmla="*/ 252395 w 476250"/>
                <a:gd name="connsiteY34" fmla="*/ 40124 h 444795"/>
                <a:gd name="connsiteX35" fmla="*/ 404242 w 476250"/>
                <a:gd name="connsiteY35" fmla="*/ 189909 h 444795"/>
                <a:gd name="connsiteX36" fmla="*/ 396608 w 476250"/>
                <a:gd name="connsiteY36" fmla="*/ 198068 h 444795"/>
                <a:gd name="connsiteX37" fmla="*/ 368442 w 476250"/>
                <a:gd name="connsiteY37" fmla="*/ 195259 h 444795"/>
                <a:gd name="connsiteX38" fmla="*/ 406351 w 476250"/>
                <a:gd name="connsiteY38" fmla="*/ 280374 h 444795"/>
                <a:gd name="connsiteX39" fmla="*/ 406544 w 476250"/>
                <a:gd name="connsiteY39" fmla="*/ 280490 h 444795"/>
                <a:gd name="connsiteX40" fmla="*/ 406685 w 476250"/>
                <a:gd name="connsiteY40" fmla="*/ 280411 h 444795"/>
                <a:gd name="connsiteX41" fmla="*/ 462297 w 476250"/>
                <a:gd name="connsiteY41" fmla="*/ 205518 h 444795"/>
                <a:gd name="connsiteX42" fmla="*/ 462115 w 476250"/>
                <a:gd name="connsiteY42" fmla="*/ 205299 h 444795"/>
                <a:gd name="connsiteX43" fmla="*/ 435387 w 476250"/>
                <a:gd name="connsiteY43" fmla="*/ 202349 h 444795"/>
                <a:gd name="connsiteX44" fmla="*/ 429231 w 476250"/>
                <a:gd name="connsiteY44" fmla="*/ 196275 h 444795"/>
                <a:gd name="connsiteX45" fmla="*/ 222398 w 476250"/>
                <a:gd name="connsiteY45" fmla="*/ 13953 h 444795"/>
                <a:gd name="connsiteX46" fmla="*/ 13953 w 476250"/>
                <a:gd name="connsiteY46" fmla="*/ 222398 h 444795"/>
                <a:gd name="connsiteX47" fmla="*/ 62996 w 476250"/>
                <a:gd name="connsiteY47" fmla="*/ 356794 h 444795"/>
                <a:gd name="connsiteX48" fmla="*/ 62163 w 476250"/>
                <a:gd name="connsiteY48" fmla="*/ 366624 h 444795"/>
                <a:gd name="connsiteX49" fmla="*/ 52332 w 476250"/>
                <a:gd name="connsiteY49" fmla="*/ 365792 h 4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250" h="444794">
                  <a:moveTo>
                    <a:pt x="222398" y="444795"/>
                  </a:moveTo>
                  <a:cubicBezTo>
                    <a:pt x="168403" y="444795"/>
                    <a:pt x="116356" y="425245"/>
                    <a:pt x="75844" y="389746"/>
                  </a:cubicBezTo>
                  <a:cubicBezTo>
                    <a:pt x="72946" y="387208"/>
                    <a:pt x="72654" y="382800"/>
                    <a:pt x="75194" y="379902"/>
                  </a:cubicBezTo>
                  <a:cubicBezTo>
                    <a:pt x="77733" y="377004"/>
                    <a:pt x="82141" y="376713"/>
                    <a:pt x="85039" y="379253"/>
                  </a:cubicBezTo>
                  <a:cubicBezTo>
                    <a:pt x="123005" y="412521"/>
                    <a:pt x="171787" y="430843"/>
                    <a:pt x="222398" y="430843"/>
                  </a:cubicBezTo>
                  <a:cubicBezTo>
                    <a:pt x="281157" y="430843"/>
                    <a:pt x="336493" y="406329"/>
                    <a:pt x="375962" y="363349"/>
                  </a:cubicBezTo>
                  <a:cubicBezTo>
                    <a:pt x="380324" y="358600"/>
                    <a:pt x="380166" y="351098"/>
                    <a:pt x="375249" y="346580"/>
                  </a:cubicBezTo>
                  <a:cubicBezTo>
                    <a:pt x="370536" y="342254"/>
                    <a:pt x="363028" y="342343"/>
                    <a:pt x="358480" y="347295"/>
                  </a:cubicBezTo>
                  <a:cubicBezTo>
                    <a:pt x="323719" y="385144"/>
                    <a:pt x="274943" y="407106"/>
                    <a:pt x="222398" y="407106"/>
                  </a:cubicBezTo>
                  <a:cubicBezTo>
                    <a:pt x="120549" y="407106"/>
                    <a:pt x="37689" y="324246"/>
                    <a:pt x="37689" y="222397"/>
                  </a:cubicBezTo>
                  <a:cubicBezTo>
                    <a:pt x="37689" y="121235"/>
                    <a:pt x="118956" y="39689"/>
                    <a:pt x="218710" y="37723"/>
                  </a:cubicBezTo>
                  <a:cubicBezTo>
                    <a:pt x="222585" y="37663"/>
                    <a:pt x="225746" y="40709"/>
                    <a:pt x="225823" y="44561"/>
                  </a:cubicBezTo>
                  <a:cubicBezTo>
                    <a:pt x="225899" y="48414"/>
                    <a:pt x="222838" y="51598"/>
                    <a:pt x="218985" y="51673"/>
                  </a:cubicBezTo>
                  <a:cubicBezTo>
                    <a:pt x="126711" y="53492"/>
                    <a:pt x="51642" y="130078"/>
                    <a:pt x="51642" y="222398"/>
                  </a:cubicBezTo>
                  <a:cubicBezTo>
                    <a:pt x="51642" y="316554"/>
                    <a:pt x="128243" y="393155"/>
                    <a:pt x="222398" y="393155"/>
                  </a:cubicBezTo>
                  <a:cubicBezTo>
                    <a:pt x="270076" y="393155"/>
                    <a:pt x="315930" y="373000"/>
                    <a:pt x="348204" y="337858"/>
                  </a:cubicBezTo>
                  <a:cubicBezTo>
                    <a:pt x="357823" y="327386"/>
                    <a:pt x="374162" y="326639"/>
                    <a:pt x="384687" y="336305"/>
                  </a:cubicBezTo>
                  <a:cubicBezTo>
                    <a:pt x="395139" y="345904"/>
                    <a:pt x="395924" y="362243"/>
                    <a:pt x="386239" y="372788"/>
                  </a:cubicBezTo>
                  <a:cubicBezTo>
                    <a:pt x="344185" y="418581"/>
                    <a:pt x="285153" y="444795"/>
                    <a:pt x="222398" y="444795"/>
                  </a:cubicBezTo>
                  <a:close/>
                  <a:moveTo>
                    <a:pt x="52332" y="365792"/>
                  </a:moveTo>
                  <a:cubicBezTo>
                    <a:pt x="18585" y="325798"/>
                    <a:pt x="0" y="274873"/>
                    <a:pt x="0" y="222398"/>
                  </a:cubicBezTo>
                  <a:cubicBezTo>
                    <a:pt x="0" y="99395"/>
                    <a:pt x="99371" y="0"/>
                    <a:pt x="222398" y="0"/>
                  </a:cubicBezTo>
                  <a:cubicBezTo>
                    <a:pt x="334397" y="0"/>
                    <a:pt x="426357" y="82480"/>
                    <a:pt x="442327" y="189077"/>
                  </a:cubicBezTo>
                  <a:lnTo>
                    <a:pt x="463647" y="191430"/>
                  </a:lnTo>
                  <a:cubicBezTo>
                    <a:pt x="470833" y="192224"/>
                    <a:pt x="476251" y="198280"/>
                    <a:pt x="476251" y="205518"/>
                  </a:cubicBezTo>
                  <a:cubicBezTo>
                    <a:pt x="476251" y="208555"/>
                    <a:pt x="475283" y="211463"/>
                    <a:pt x="473451" y="213928"/>
                  </a:cubicBezTo>
                  <a:lnTo>
                    <a:pt x="417887" y="288730"/>
                  </a:lnTo>
                  <a:cubicBezTo>
                    <a:pt x="415191" y="292361"/>
                    <a:pt x="411057" y="294443"/>
                    <a:pt x="406545" y="294443"/>
                  </a:cubicBezTo>
                  <a:cubicBezTo>
                    <a:pt x="400955" y="294443"/>
                    <a:pt x="395876" y="291148"/>
                    <a:pt x="393607" y="286050"/>
                  </a:cubicBezTo>
                  <a:cubicBezTo>
                    <a:pt x="352231" y="193151"/>
                    <a:pt x="354461" y="199294"/>
                    <a:pt x="354461" y="195167"/>
                  </a:cubicBezTo>
                  <a:cubicBezTo>
                    <a:pt x="354461" y="187369"/>
                    <a:pt x="360798" y="181024"/>
                    <a:pt x="368587" y="181024"/>
                  </a:cubicBezTo>
                  <a:cubicBezTo>
                    <a:pt x="369677" y="181024"/>
                    <a:pt x="368527" y="180930"/>
                    <a:pt x="388605" y="183146"/>
                  </a:cubicBezTo>
                  <a:cubicBezTo>
                    <a:pt x="372887" y="116461"/>
                    <a:pt x="318315" y="65076"/>
                    <a:pt x="250137" y="53893"/>
                  </a:cubicBezTo>
                  <a:cubicBezTo>
                    <a:pt x="246335" y="53269"/>
                    <a:pt x="243759" y="49682"/>
                    <a:pt x="244381" y="45879"/>
                  </a:cubicBezTo>
                  <a:cubicBezTo>
                    <a:pt x="245006" y="42077"/>
                    <a:pt x="248592" y="39495"/>
                    <a:pt x="252395" y="40124"/>
                  </a:cubicBezTo>
                  <a:cubicBezTo>
                    <a:pt x="329508" y="52773"/>
                    <a:pt x="390532" y="112967"/>
                    <a:pt x="404242" y="189909"/>
                  </a:cubicBezTo>
                  <a:cubicBezTo>
                    <a:pt x="405058" y="194482"/>
                    <a:pt x="401245" y="198580"/>
                    <a:pt x="396608" y="198068"/>
                  </a:cubicBezTo>
                  <a:cubicBezTo>
                    <a:pt x="396078" y="198009"/>
                    <a:pt x="368225" y="194770"/>
                    <a:pt x="368442" y="195259"/>
                  </a:cubicBezTo>
                  <a:cubicBezTo>
                    <a:pt x="376183" y="212639"/>
                    <a:pt x="403259" y="273432"/>
                    <a:pt x="406351" y="280374"/>
                  </a:cubicBezTo>
                  <a:cubicBezTo>
                    <a:pt x="406381" y="280442"/>
                    <a:pt x="406403" y="280490"/>
                    <a:pt x="406544" y="280490"/>
                  </a:cubicBezTo>
                  <a:cubicBezTo>
                    <a:pt x="406624" y="280490"/>
                    <a:pt x="406636" y="280477"/>
                    <a:pt x="406685" y="280411"/>
                  </a:cubicBezTo>
                  <a:cubicBezTo>
                    <a:pt x="464215" y="202963"/>
                    <a:pt x="462297" y="205518"/>
                    <a:pt x="462297" y="205518"/>
                  </a:cubicBezTo>
                  <a:cubicBezTo>
                    <a:pt x="462297" y="205471"/>
                    <a:pt x="462283" y="205318"/>
                    <a:pt x="462115" y="205299"/>
                  </a:cubicBezTo>
                  <a:lnTo>
                    <a:pt x="435387" y="202349"/>
                  </a:lnTo>
                  <a:cubicBezTo>
                    <a:pt x="432176" y="201994"/>
                    <a:pt x="429629" y="199481"/>
                    <a:pt x="429231" y="196275"/>
                  </a:cubicBezTo>
                  <a:cubicBezTo>
                    <a:pt x="416321" y="92333"/>
                    <a:pt x="327402" y="13953"/>
                    <a:pt x="222398" y="13953"/>
                  </a:cubicBezTo>
                  <a:cubicBezTo>
                    <a:pt x="107460" y="13953"/>
                    <a:pt x="13953" y="107460"/>
                    <a:pt x="13953" y="222398"/>
                  </a:cubicBezTo>
                  <a:cubicBezTo>
                    <a:pt x="13953" y="271583"/>
                    <a:pt x="31370" y="319313"/>
                    <a:pt x="62996" y="356794"/>
                  </a:cubicBezTo>
                  <a:cubicBezTo>
                    <a:pt x="65481" y="359739"/>
                    <a:pt x="65108" y="364140"/>
                    <a:pt x="62163" y="366624"/>
                  </a:cubicBezTo>
                  <a:cubicBezTo>
                    <a:pt x="59225" y="369105"/>
                    <a:pt x="54823" y="368743"/>
                    <a:pt x="52332" y="365792"/>
                  </a:cubicBezTo>
                  <a:close/>
                </a:path>
              </a:pathLst>
            </a:custGeom>
            <a:solidFill>
              <a:srgbClr val="000000"/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1DE32260-8117-B7BF-927C-6AE270B22CF4}"/>
              </a:ext>
            </a:extLst>
          </p:cNvPr>
          <p:cNvGrpSpPr/>
          <p:nvPr/>
        </p:nvGrpSpPr>
        <p:grpSpPr>
          <a:xfrm>
            <a:off x="2748915" y="1338043"/>
            <a:ext cx="319662" cy="319662"/>
            <a:chOff x="3403600" y="2643317"/>
            <a:chExt cx="2578099" cy="2578100"/>
          </a:xfrm>
        </p:grpSpPr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8822FFF-4317-4D2C-CD76-767A74CDA21B}"/>
                </a:ext>
              </a:extLst>
            </p:cNvPr>
            <p:cNvSpPr/>
            <p:nvPr/>
          </p:nvSpPr>
          <p:spPr>
            <a:xfrm>
              <a:off x="5207009" y="4446726"/>
              <a:ext cx="736921" cy="736925"/>
            </a:xfrm>
            <a:custGeom>
              <a:avLst/>
              <a:gdLst>
                <a:gd name="connsiteX0" fmla="*/ 514443 w 736921"/>
                <a:gd name="connsiteY0" fmla="*/ 728078 h 736925"/>
                <a:gd name="connsiteX1" fmla="*/ 8848 w 736921"/>
                <a:gd name="connsiteY1" fmla="*/ 222478 h 736925"/>
                <a:gd name="connsiteX2" fmla="*/ 8848 w 736921"/>
                <a:gd name="connsiteY2" fmla="*/ 179753 h 736925"/>
                <a:gd name="connsiteX3" fmla="*/ 179753 w 736921"/>
                <a:gd name="connsiteY3" fmla="*/ 8848 h 736925"/>
                <a:gd name="connsiteX4" fmla="*/ 222478 w 736921"/>
                <a:gd name="connsiteY4" fmla="*/ 8848 h 736925"/>
                <a:gd name="connsiteX5" fmla="*/ 728073 w 736921"/>
                <a:gd name="connsiteY5" fmla="*/ 514443 h 736925"/>
                <a:gd name="connsiteX6" fmla="*/ 728073 w 736921"/>
                <a:gd name="connsiteY6" fmla="*/ 557168 h 736925"/>
                <a:gd name="connsiteX7" fmla="*/ 557168 w 736921"/>
                <a:gd name="connsiteY7" fmla="*/ 728073 h 736925"/>
                <a:gd name="connsiteX8" fmla="*/ 514443 w 736921"/>
                <a:gd name="connsiteY8" fmla="*/ 728078 h 73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921" h="736925">
                  <a:moveTo>
                    <a:pt x="514443" y="728078"/>
                  </a:moveTo>
                  <a:lnTo>
                    <a:pt x="8848" y="222478"/>
                  </a:lnTo>
                  <a:cubicBezTo>
                    <a:pt x="-2949" y="210680"/>
                    <a:pt x="-2949" y="191551"/>
                    <a:pt x="8848" y="179753"/>
                  </a:cubicBezTo>
                  <a:lnTo>
                    <a:pt x="179753" y="8848"/>
                  </a:lnTo>
                  <a:cubicBezTo>
                    <a:pt x="191551" y="-2949"/>
                    <a:pt x="210680" y="-2949"/>
                    <a:pt x="222478" y="8848"/>
                  </a:cubicBezTo>
                  <a:lnTo>
                    <a:pt x="728073" y="514443"/>
                  </a:lnTo>
                  <a:cubicBezTo>
                    <a:pt x="739871" y="526241"/>
                    <a:pt x="739871" y="545370"/>
                    <a:pt x="728073" y="557168"/>
                  </a:cubicBezTo>
                  <a:lnTo>
                    <a:pt x="557168" y="728073"/>
                  </a:lnTo>
                  <a:cubicBezTo>
                    <a:pt x="545370" y="739876"/>
                    <a:pt x="526241" y="739876"/>
                    <a:pt x="514443" y="728078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94DF9C74-DB5B-7B49-BD29-B220E17F0693}"/>
                </a:ext>
              </a:extLst>
            </p:cNvPr>
            <p:cNvSpPr/>
            <p:nvPr/>
          </p:nvSpPr>
          <p:spPr>
            <a:xfrm>
              <a:off x="5279948" y="4446726"/>
              <a:ext cx="663982" cy="663982"/>
            </a:xfrm>
            <a:custGeom>
              <a:avLst/>
              <a:gdLst>
                <a:gd name="connsiteX0" fmla="*/ 106815 w 663982"/>
                <a:gd name="connsiteY0" fmla="*/ 8848 h 663982"/>
                <a:gd name="connsiteX1" fmla="*/ 0 w 663982"/>
                <a:gd name="connsiteY1" fmla="*/ 115663 h 663982"/>
                <a:gd name="connsiteX2" fmla="*/ 42725 w 663982"/>
                <a:gd name="connsiteY2" fmla="*/ 115663 h 663982"/>
                <a:gd name="connsiteX3" fmla="*/ 548320 w 663982"/>
                <a:gd name="connsiteY3" fmla="*/ 621258 h 663982"/>
                <a:gd name="connsiteX4" fmla="*/ 548320 w 663982"/>
                <a:gd name="connsiteY4" fmla="*/ 663983 h 663982"/>
                <a:gd name="connsiteX5" fmla="*/ 655134 w 663982"/>
                <a:gd name="connsiteY5" fmla="*/ 557168 h 663982"/>
                <a:gd name="connsiteX6" fmla="*/ 655134 w 663982"/>
                <a:gd name="connsiteY6" fmla="*/ 514443 h 663982"/>
                <a:gd name="connsiteX7" fmla="*/ 149540 w 663982"/>
                <a:gd name="connsiteY7" fmla="*/ 8848 h 663982"/>
                <a:gd name="connsiteX8" fmla="*/ 106815 w 663982"/>
                <a:gd name="connsiteY8" fmla="*/ 8848 h 6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982" h="663982">
                  <a:moveTo>
                    <a:pt x="106815" y="8848"/>
                  </a:moveTo>
                  <a:lnTo>
                    <a:pt x="0" y="115663"/>
                  </a:lnTo>
                  <a:cubicBezTo>
                    <a:pt x="11798" y="103866"/>
                    <a:pt x="30927" y="103866"/>
                    <a:pt x="42725" y="115663"/>
                  </a:cubicBezTo>
                  <a:lnTo>
                    <a:pt x="548320" y="621258"/>
                  </a:lnTo>
                  <a:cubicBezTo>
                    <a:pt x="560117" y="633056"/>
                    <a:pt x="560117" y="652185"/>
                    <a:pt x="548320" y="663983"/>
                  </a:cubicBezTo>
                  <a:lnTo>
                    <a:pt x="655134" y="557168"/>
                  </a:lnTo>
                  <a:cubicBezTo>
                    <a:pt x="666932" y="545370"/>
                    <a:pt x="666932" y="526241"/>
                    <a:pt x="655134" y="514443"/>
                  </a:cubicBezTo>
                  <a:lnTo>
                    <a:pt x="149540" y="8848"/>
                  </a:lnTo>
                  <a:cubicBezTo>
                    <a:pt x="137742" y="-2949"/>
                    <a:pt x="118613" y="-2949"/>
                    <a:pt x="106815" y="884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AA8540F5-4ECD-61EC-564C-36B6CEA705A8}"/>
                </a:ext>
              </a:extLst>
            </p:cNvPr>
            <p:cNvSpPr/>
            <p:nvPr/>
          </p:nvSpPr>
          <p:spPr>
            <a:xfrm rot="18900000">
              <a:off x="5109000" y="4260017"/>
              <a:ext cx="151037" cy="329201"/>
            </a:xfrm>
            <a:custGeom>
              <a:avLst/>
              <a:gdLst>
                <a:gd name="connsiteX0" fmla="*/ 0 w 151037"/>
                <a:gd name="connsiteY0" fmla="*/ 0 h 329201"/>
                <a:gd name="connsiteX1" fmla="*/ 151038 w 151037"/>
                <a:gd name="connsiteY1" fmla="*/ 0 h 329201"/>
                <a:gd name="connsiteX2" fmla="*/ 151038 w 151037"/>
                <a:gd name="connsiteY2" fmla="*/ 329202 h 329201"/>
                <a:gd name="connsiteX3" fmla="*/ 0 w 151037"/>
                <a:gd name="connsiteY3" fmla="*/ 329202 h 3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37" h="329201">
                  <a:moveTo>
                    <a:pt x="0" y="0"/>
                  </a:moveTo>
                  <a:lnTo>
                    <a:pt x="151038" y="0"/>
                  </a:lnTo>
                  <a:lnTo>
                    <a:pt x="151038" y="329202"/>
                  </a:lnTo>
                  <a:lnTo>
                    <a:pt x="0" y="329202"/>
                  </a:lnTo>
                  <a:close/>
                </a:path>
              </a:pathLst>
            </a:custGeom>
            <a:solidFill>
              <a:srgbClr val="CFCFCF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70B66D21-FD63-1F73-AD63-150AB6FC6E7B}"/>
                </a:ext>
              </a:extLst>
            </p:cNvPr>
            <p:cNvSpPr/>
            <p:nvPr/>
          </p:nvSpPr>
          <p:spPr>
            <a:xfrm rot="18900000">
              <a:off x="5318957" y="4634633"/>
              <a:ext cx="302075" cy="151037"/>
            </a:xfrm>
            <a:custGeom>
              <a:avLst/>
              <a:gdLst>
                <a:gd name="connsiteX0" fmla="*/ 0 w 302075"/>
                <a:gd name="connsiteY0" fmla="*/ 0 h 151037"/>
                <a:gd name="connsiteX1" fmla="*/ 302075 w 302075"/>
                <a:gd name="connsiteY1" fmla="*/ 0 h 151037"/>
                <a:gd name="connsiteX2" fmla="*/ 302075 w 302075"/>
                <a:gd name="connsiteY2" fmla="*/ 151038 h 151037"/>
                <a:gd name="connsiteX3" fmla="*/ 0 w 302075"/>
                <a:gd name="connsiteY3" fmla="*/ 151038 h 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075" h="151037">
                  <a:moveTo>
                    <a:pt x="0" y="0"/>
                  </a:moveTo>
                  <a:lnTo>
                    <a:pt x="302075" y="0"/>
                  </a:lnTo>
                  <a:lnTo>
                    <a:pt x="302075" y="151038"/>
                  </a:lnTo>
                  <a:lnTo>
                    <a:pt x="0" y="151038"/>
                  </a:lnTo>
                  <a:close/>
                </a:path>
              </a:pathLst>
            </a:custGeom>
            <a:solidFill>
              <a:schemeClr val="accent1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BDF535B0-F90F-2329-BFA1-EA264EF2AB47}"/>
                </a:ext>
              </a:extLst>
            </p:cNvPr>
            <p:cNvSpPr/>
            <p:nvPr/>
          </p:nvSpPr>
          <p:spPr>
            <a:xfrm rot="18900000">
              <a:off x="5447884" y="4581240"/>
              <a:ext cx="151037" cy="151037"/>
            </a:xfrm>
            <a:custGeom>
              <a:avLst/>
              <a:gdLst>
                <a:gd name="connsiteX0" fmla="*/ 0 w 151037"/>
                <a:gd name="connsiteY0" fmla="*/ 0 h 151037"/>
                <a:gd name="connsiteX1" fmla="*/ 151038 w 151037"/>
                <a:gd name="connsiteY1" fmla="*/ 0 h 151037"/>
                <a:gd name="connsiteX2" fmla="*/ 151038 w 151037"/>
                <a:gd name="connsiteY2" fmla="*/ 151038 h 151037"/>
                <a:gd name="connsiteX3" fmla="*/ 0 w 151037"/>
                <a:gd name="connsiteY3" fmla="*/ 151038 h 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37" h="151037">
                  <a:moveTo>
                    <a:pt x="0" y="0"/>
                  </a:moveTo>
                  <a:lnTo>
                    <a:pt x="151038" y="0"/>
                  </a:lnTo>
                  <a:lnTo>
                    <a:pt x="151038" y="151038"/>
                  </a:lnTo>
                  <a:lnTo>
                    <a:pt x="0" y="151038"/>
                  </a:ln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2894E85E-474F-27C3-4477-61CDA530F0D5}"/>
                </a:ext>
              </a:extLst>
            </p:cNvPr>
            <p:cNvSpPr/>
            <p:nvPr/>
          </p:nvSpPr>
          <p:spPr>
            <a:xfrm>
              <a:off x="3441365" y="2681082"/>
              <a:ext cx="1963787" cy="1963787"/>
            </a:xfrm>
            <a:custGeom>
              <a:avLst/>
              <a:gdLst>
                <a:gd name="connsiteX0" fmla="*/ 1963787 w 1963787"/>
                <a:gd name="connsiteY0" fmla="*/ 981894 h 1963787"/>
                <a:gd name="connsiteX1" fmla="*/ 981894 w 1963787"/>
                <a:gd name="connsiteY1" fmla="*/ 1963787 h 1963787"/>
                <a:gd name="connsiteX2" fmla="*/ 0 w 1963787"/>
                <a:gd name="connsiteY2" fmla="*/ 981894 h 1963787"/>
                <a:gd name="connsiteX3" fmla="*/ 981894 w 1963787"/>
                <a:gd name="connsiteY3" fmla="*/ 0 h 1963787"/>
                <a:gd name="connsiteX4" fmla="*/ 1963787 w 1963787"/>
                <a:gd name="connsiteY4" fmla="*/ 981894 h 19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785" h="1963785">
                  <a:moveTo>
                    <a:pt x="1963787" y="981894"/>
                  </a:moveTo>
                  <a:cubicBezTo>
                    <a:pt x="1963787" y="1524178"/>
                    <a:pt x="1524178" y="1963787"/>
                    <a:pt x="981894" y="1963787"/>
                  </a:cubicBezTo>
                  <a:cubicBezTo>
                    <a:pt x="439609" y="1963787"/>
                    <a:pt x="0" y="1524178"/>
                    <a:pt x="0" y="981894"/>
                  </a:cubicBezTo>
                  <a:cubicBezTo>
                    <a:pt x="0" y="439609"/>
                    <a:pt x="439609" y="0"/>
                    <a:pt x="981894" y="0"/>
                  </a:cubicBezTo>
                  <a:cubicBezTo>
                    <a:pt x="1524178" y="0"/>
                    <a:pt x="1963787" y="439609"/>
                    <a:pt x="1963787" y="981894"/>
                  </a:cubicBezTo>
                  <a:close/>
                </a:path>
              </a:pathLst>
            </a:custGeom>
            <a:solidFill>
              <a:srgbClr val="CFCFCF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CB669D74-1926-0809-2EFE-543739F35211}"/>
                </a:ext>
              </a:extLst>
            </p:cNvPr>
            <p:cNvSpPr/>
            <p:nvPr/>
          </p:nvSpPr>
          <p:spPr>
            <a:xfrm>
              <a:off x="4347728" y="2681082"/>
              <a:ext cx="1057423" cy="1963787"/>
            </a:xfrm>
            <a:custGeom>
              <a:avLst/>
              <a:gdLst>
                <a:gd name="connsiteX0" fmla="*/ 75530 w 1057423"/>
                <a:gd name="connsiteY0" fmla="*/ 0 h 1963787"/>
                <a:gd name="connsiteX1" fmla="*/ 0 w 1057423"/>
                <a:gd name="connsiteY1" fmla="*/ 2860 h 1963787"/>
                <a:gd name="connsiteX2" fmla="*/ 906363 w 1057423"/>
                <a:gd name="connsiteY2" fmla="*/ 981894 h 1963787"/>
                <a:gd name="connsiteX3" fmla="*/ 0 w 1057423"/>
                <a:gd name="connsiteY3" fmla="*/ 1960927 h 1963787"/>
                <a:gd name="connsiteX4" fmla="*/ 75530 w 1057423"/>
                <a:gd name="connsiteY4" fmla="*/ 1963787 h 1963787"/>
                <a:gd name="connsiteX5" fmla="*/ 1057424 w 1057423"/>
                <a:gd name="connsiteY5" fmla="*/ 981894 h 1963787"/>
                <a:gd name="connsiteX6" fmla="*/ 75530 w 1057423"/>
                <a:gd name="connsiteY6" fmla="*/ 0 h 19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423" h="1963785">
                  <a:moveTo>
                    <a:pt x="75530" y="0"/>
                  </a:moveTo>
                  <a:cubicBezTo>
                    <a:pt x="50117" y="0"/>
                    <a:pt x="24930" y="967"/>
                    <a:pt x="0" y="2860"/>
                  </a:cubicBezTo>
                  <a:cubicBezTo>
                    <a:pt x="506995" y="41426"/>
                    <a:pt x="906363" y="465020"/>
                    <a:pt x="906363" y="981894"/>
                  </a:cubicBezTo>
                  <a:cubicBezTo>
                    <a:pt x="906363" y="1498767"/>
                    <a:pt x="506995" y="1922356"/>
                    <a:pt x="0" y="1960927"/>
                  </a:cubicBezTo>
                  <a:cubicBezTo>
                    <a:pt x="24930" y="1962820"/>
                    <a:pt x="50117" y="1963787"/>
                    <a:pt x="75530" y="1963787"/>
                  </a:cubicBezTo>
                  <a:cubicBezTo>
                    <a:pt x="617818" y="1963787"/>
                    <a:pt x="1057424" y="1524181"/>
                    <a:pt x="1057424" y="981894"/>
                  </a:cubicBezTo>
                  <a:cubicBezTo>
                    <a:pt x="1057424" y="439606"/>
                    <a:pt x="617818" y="0"/>
                    <a:pt x="75530" y="0"/>
                  </a:cubicBezTo>
                  <a:close/>
                </a:path>
              </a:pathLst>
            </a:custGeom>
            <a:solidFill>
              <a:srgbClr val="CFCFCF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5ABB8533-9D25-1EB6-780B-49B39C75875E}"/>
                </a:ext>
              </a:extLst>
            </p:cNvPr>
            <p:cNvSpPr/>
            <p:nvPr/>
          </p:nvSpPr>
          <p:spPr>
            <a:xfrm>
              <a:off x="3592425" y="2832142"/>
              <a:ext cx="1661666" cy="1661666"/>
            </a:xfrm>
            <a:custGeom>
              <a:avLst/>
              <a:gdLst>
                <a:gd name="connsiteX0" fmla="*/ 1661666 w 1661666"/>
                <a:gd name="connsiteY0" fmla="*/ 830833 h 1661666"/>
                <a:gd name="connsiteX1" fmla="*/ 830833 w 1661666"/>
                <a:gd name="connsiteY1" fmla="*/ 1661666 h 1661666"/>
                <a:gd name="connsiteX2" fmla="*/ 0 w 1661666"/>
                <a:gd name="connsiteY2" fmla="*/ 830833 h 1661666"/>
                <a:gd name="connsiteX3" fmla="*/ 830833 w 1661666"/>
                <a:gd name="connsiteY3" fmla="*/ 0 h 1661666"/>
                <a:gd name="connsiteX4" fmla="*/ 1661666 w 1661666"/>
                <a:gd name="connsiteY4" fmla="*/ 830833 h 16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666" h="1661666">
                  <a:moveTo>
                    <a:pt x="1661666" y="830833"/>
                  </a:moveTo>
                  <a:cubicBezTo>
                    <a:pt x="1661666" y="1289689"/>
                    <a:pt x="1289689" y="1661666"/>
                    <a:pt x="830833" y="1661666"/>
                  </a:cubicBezTo>
                  <a:cubicBezTo>
                    <a:pt x="371977" y="1661666"/>
                    <a:pt x="0" y="1289689"/>
                    <a:pt x="0" y="830833"/>
                  </a:cubicBezTo>
                  <a:cubicBezTo>
                    <a:pt x="0" y="371977"/>
                    <a:pt x="371977" y="0"/>
                    <a:pt x="830833" y="0"/>
                  </a:cubicBezTo>
                  <a:cubicBezTo>
                    <a:pt x="1289689" y="0"/>
                    <a:pt x="1661666" y="371977"/>
                    <a:pt x="1661666" y="830833"/>
                  </a:cubicBezTo>
                  <a:close/>
                </a:path>
              </a:pathLst>
            </a:custGeom>
            <a:solidFill>
              <a:srgbClr val="F4F4F4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57D741AF-7099-8633-74B7-B67B25525B89}"/>
                </a:ext>
              </a:extLst>
            </p:cNvPr>
            <p:cNvSpPr/>
            <p:nvPr/>
          </p:nvSpPr>
          <p:spPr>
            <a:xfrm>
              <a:off x="4347728" y="2832142"/>
              <a:ext cx="906363" cy="1661666"/>
            </a:xfrm>
            <a:custGeom>
              <a:avLst/>
              <a:gdLst>
                <a:gd name="connsiteX0" fmla="*/ 75530 w 906363"/>
                <a:gd name="connsiteY0" fmla="*/ 0 h 1661666"/>
                <a:gd name="connsiteX1" fmla="*/ 0 w 906363"/>
                <a:gd name="connsiteY1" fmla="*/ 3469 h 1661666"/>
                <a:gd name="connsiteX2" fmla="*/ 755303 w 906363"/>
                <a:gd name="connsiteY2" fmla="*/ 830833 h 1661666"/>
                <a:gd name="connsiteX3" fmla="*/ 0 w 906363"/>
                <a:gd name="connsiteY3" fmla="*/ 1658197 h 1661666"/>
                <a:gd name="connsiteX4" fmla="*/ 75530 w 906363"/>
                <a:gd name="connsiteY4" fmla="*/ 1661666 h 1661666"/>
                <a:gd name="connsiteX5" fmla="*/ 906363 w 906363"/>
                <a:gd name="connsiteY5" fmla="*/ 830833 h 1661666"/>
                <a:gd name="connsiteX6" fmla="*/ 75530 w 906363"/>
                <a:gd name="connsiteY6" fmla="*/ 0 h 16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363" h="1661666">
                  <a:moveTo>
                    <a:pt x="75530" y="0"/>
                  </a:moveTo>
                  <a:cubicBezTo>
                    <a:pt x="50066" y="0"/>
                    <a:pt x="24885" y="1219"/>
                    <a:pt x="0" y="3469"/>
                  </a:cubicBezTo>
                  <a:cubicBezTo>
                    <a:pt x="422854" y="41758"/>
                    <a:pt x="755303" y="398170"/>
                    <a:pt x="755303" y="830833"/>
                  </a:cubicBezTo>
                  <a:cubicBezTo>
                    <a:pt x="755303" y="1263496"/>
                    <a:pt x="422854" y="1619908"/>
                    <a:pt x="0" y="1658197"/>
                  </a:cubicBezTo>
                  <a:cubicBezTo>
                    <a:pt x="24885" y="1660448"/>
                    <a:pt x="50066" y="1661666"/>
                    <a:pt x="75530" y="1661666"/>
                  </a:cubicBezTo>
                  <a:cubicBezTo>
                    <a:pt x="533652" y="1661666"/>
                    <a:pt x="906363" y="1288954"/>
                    <a:pt x="906363" y="830833"/>
                  </a:cubicBezTo>
                  <a:cubicBezTo>
                    <a:pt x="906363" y="372712"/>
                    <a:pt x="533652" y="0"/>
                    <a:pt x="75530" y="0"/>
                  </a:cubicBezTo>
                  <a:close/>
                </a:path>
              </a:pathLst>
            </a:custGeom>
            <a:solidFill>
              <a:srgbClr val="ECECEC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DBFD5EF4-A820-EB49-327C-4F0E1E261AD8}"/>
                </a:ext>
              </a:extLst>
            </p:cNvPr>
            <p:cNvSpPr/>
            <p:nvPr/>
          </p:nvSpPr>
          <p:spPr>
            <a:xfrm>
              <a:off x="3982665" y="3217347"/>
              <a:ext cx="302121" cy="463252"/>
            </a:xfrm>
            <a:custGeom>
              <a:avLst/>
              <a:gdLst>
                <a:gd name="connsiteX0" fmla="*/ 302121 w 302121"/>
                <a:gd name="connsiteY0" fmla="*/ 463252 h 463252"/>
                <a:gd name="connsiteX1" fmla="*/ 0 w 302121"/>
                <a:gd name="connsiteY1" fmla="*/ 463252 h 463252"/>
                <a:gd name="connsiteX2" fmla="*/ 0 w 302121"/>
                <a:gd name="connsiteY2" fmla="*/ 20141 h 463252"/>
                <a:gd name="connsiteX3" fmla="*/ 20141 w 302121"/>
                <a:gd name="connsiteY3" fmla="*/ 0 h 463252"/>
                <a:gd name="connsiteX4" fmla="*/ 281980 w 302121"/>
                <a:gd name="connsiteY4" fmla="*/ 0 h 463252"/>
                <a:gd name="connsiteX5" fmla="*/ 302121 w 302121"/>
                <a:gd name="connsiteY5" fmla="*/ 20141 h 4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463252">
                  <a:moveTo>
                    <a:pt x="302121" y="463252"/>
                  </a:moveTo>
                  <a:lnTo>
                    <a:pt x="0" y="463252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240259D5-D256-9A85-A587-B6AF99D02E30}"/>
                </a:ext>
              </a:extLst>
            </p:cNvPr>
            <p:cNvSpPr/>
            <p:nvPr/>
          </p:nvSpPr>
          <p:spPr>
            <a:xfrm>
              <a:off x="4133725" y="3217347"/>
              <a:ext cx="151060" cy="463252"/>
            </a:xfrm>
            <a:custGeom>
              <a:avLst/>
              <a:gdLst>
                <a:gd name="connsiteX0" fmla="*/ 0 w 151060"/>
                <a:gd name="connsiteY0" fmla="*/ 0 h 463252"/>
                <a:gd name="connsiteX1" fmla="*/ 0 w 151060"/>
                <a:gd name="connsiteY1" fmla="*/ 463252 h 463252"/>
                <a:gd name="connsiteX2" fmla="*/ 151061 w 151060"/>
                <a:gd name="connsiteY2" fmla="*/ 463252 h 463252"/>
                <a:gd name="connsiteX3" fmla="*/ 151061 w 151060"/>
                <a:gd name="connsiteY3" fmla="*/ 20141 h 463252"/>
                <a:gd name="connsiteX4" fmla="*/ 130919 w 151060"/>
                <a:gd name="connsiteY4" fmla="*/ 0 h 4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463252">
                  <a:moveTo>
                    <a:pt x="0" y="0"/>
                  </a:moveTo>
                  <a:lnTo>
                    <a:pt x="0" y="463252"/>
                  </a:lnTo>
                  <a:lnTo>
                    <a:pt x="151061" y="463252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F0A37A5F-3F1E-62CD-A608-F4E70C761E20}"/>
                </a:ext>
              </a:extLst>
            </p:cNvPr>
            <p:cNvSpPr/>
            <p:nvPr/>
          </p:nvSpPr>
          <p:spPr>
            <a:xfrm>
              <a:off x="4586907" y="3408690"/>
              <a:ext cx="302121" cy="271908"/>
            </a:xfrm>
            <a:custGeom>
              <a:avLst/>
              <a:gdLst>
                <a:gd name="connsiteX0" fmla="*/ 302121 w 302121"/>
                <a:gd name="connsiteY0" fmla="*/ 271909 h 271908"/>
                <a:gd name="connsiteX1" fmla="*/ 0 w 302121"/>
                <a:gd name="connsiteY1" fmla="*/ 271909 h 271908"/>
                <a:gd name="connsiteX2" fmla="*/ 0 w 302121"/>
                <a:gd name="connsiteY2" fmla="*/ 20141 h 271908"/>
                <a:gd name="connsiteX3" fmla="*/ 20141 w 302121"/>
                <a:gd name="connsiteY3" fmla="*/ 0 h 271908"/>
                <a:gd name="connsiteX4" fmla="*/ 281980 w 302121"/>
                <a:gd name="connsiteY4" fmla="*/ 0 h 271908"/>
                <a:gd name="connsiteX5" fmla="*/ 302121 w 302121"/>
                <a:gd name="connsiteY5" fmla="*/ 20141 h 2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271908">
                  <a:moveTo>
                    <a:pt x="302121" y="271909"/>
                  </a:moveTo>
                  <a:lnTo>
                    <a:pt x="0" y="271909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AC834BDF-B86C-2267-053E-87D07EF7B581}"/>
                </a:ext>
              </a:extLst>
            </p:cNvPr>
            <p:cNvSpPr/>
            <p:nvPr/>
          </p:nvSpPr>
          <p:spPr>
            <a:xfrm>
              <a:off x="4737968" y="3408690"/>
              <a:ext cx="151060" cy="271908"/>
            </a:xfrm>
            <a:custGeom>
              <a:avLst/>
              <a:gdLst>
                <a:gd name="connsiteX0" fmla="*/ 0 w 151060"/>
                <a:gd name="connsiteY0" fmla="*/ 0 h 271908"/>
                <a:gd name="connsiteX1" fmla="*/ 0 w 151060"/>
                <a:gd name="connsiteY1" fmla="*/ 271909 h 271908"/>
                <a:gd name="connsiteX2" fmla="*/ 151061 w 151060"/>
                <a:gd name="connsiteY2" fmla="*/ 271909 h 271908"/>
                <a:gd name="connsiteX3" fmla="*/ 151061 w 151060"/>
                <a:gd name="connsiteY3" fmla="*/ 20141 h 271908"/>
                <a:gd name="connsiteX4" fmla="*/ 130919 w 151060"/>
                <a:gd name="connsiteY4" fmla="*/ 0 h 2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271908">
                  <a:moveTo>
                    <a:pt x="0" y="0"/>
                  </a:moveTo>
                  <a:lnTo>
                    <a:pt x="0" y="271909"/>
                  </a:lnTo>
                  <a:lnTo>
                    <a:pt x="151061" y="271909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6F5B95E-43A8-8AD9-91D8-1FB1D2119AA5}"/>
                </a:ext>
              </a:extLst>
            </p:cNvPr>
            <p:cNvSpPr/>
            <p:nvPr/>
          </p:nvSpPr>
          <p:spPr>
            <a:xfrm>
              <a:off x="4284786" y="3026003"/>
              <a:ext cx="302121" cy="654595"/>
            </a:xfrm>
            <a:custGeom>
              <a:avLst/>
              <a:gdLst>
                <a:gd name="connsiteX0" fmla="*/ 302121 w 302121"/>
                <a:gd name="connsiteY0" fmla="*/ 654596 h 654595"/>
                <a:gd name="connsiteX1" fmla="*/ 0 w 302121"/>
                <a:gd name="connsiteY1" fmla="*/ 654596 h 654595"/>
                <a:gd name="connsiteX2" fmla="*/ 0 w 302121"/>
                <a:gd name="connsiteY2" fmla="*/ 20141 h 654595"/>
                <a:gd name="connsiteX3" fmla="*/ 20141 w 302121"/>
                <a:gd name="connsiteY3" fmla="*/ 0 h 654595"/>
                <a:gd name="connsiteX4" fmla="*/ 281980 w 302121"/>
                <a:gd name="connsiteY4" fmla="*/ 0 h 654595"/>
                <a:gd name="connsiteX5" fmla="*/ 302121 w 302121"/>
                <a:gd name="connsiteY5" fmla="*/ 20141 h 6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654595">
                  <a:moveTo>
                    <a:pt x="302121" y="654596"/>
                  </a:moveTo>
                  <a:lnTo>
                    <a:pt x="0" y="654596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6DD4E56A-E2EC-80F0-A38A-555A302FC527}"/>
                </a:ext>
              </a:extLst>
            </p:cNvPr>
            <p:cNvSpPr/>
            <p:nvPr/>
          </p:nvSpPr>
          <p:spPr>
            <a:xfrm>
              <a:off x="4435847" y="3026003"/>
              <a:ext cx="151060" cy="654595"/>
            </a:xfrm>
            <a:custGeom>
              <a:avLst/>
              <a:gdLst>
                <a:gd name="connsiteX0" fmla="*/ 0 w 151060"/>
                <a:gd name="connsiteY0" fmla="*/ 0 h 654595"/>
                <a:gd name="connsiteX1" fmla="*/ 0 w 151060"/>
                <a:gd name="connsiteY1" fmla="*/ 654596 h 654595"/>
                <a:gd name="connsiteX2" fmla="*/ 151061 w 151060"/>
                <a:gd name="connsiteY2" fmla="*/ 654596 h 654595"/>
                <a:gd name="connsiteX3" fmla="*/ 151061 w 151060"/>
                <a:gd name="connsiteY3" fmla="*/ 20141 h 654595"/>
                <a:gd name="connsiteX4" fmla="*/ 130919 w 151060"/>
                <a:gd name="connsiteY4" fmla="*/ 0 h 6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654595">
                  <a:moveTo>
                    <a:pt x="0" y="0"/>
                  </a:moveTo>
                  <a:lnTo>
                    <a:pt x="0" y="654596"/>
                  </a:lnTo>
                  <a:lnTo>
                    <a:pt x="151061" y="654596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C603D6F5-44CD-B901-86AA-DB388C3ABDD6}"/>
                </a:ext>
              </a:extLst>
            </p:cNvPr>
            <p:cNvSpPr/>
            <p:nvPr/>
          </p:nvSpPr>
          <p:spPr>
            <a:xfrm>
              <a:off x="3403600" y="2643317"/>
              <a:ext cx="2578099" cy="2578100"/>
            </a:xfrm>
            <a:custGeom>
              <a:avLst/>
              <a:gdLst>
                <a:gd name="connsiteX0" fmla="*/ 2558190 w 2578099"/>
                <a:gd name="connsiteY0" fmla="*/ 2291156 h 2578100"/>
                <a:gd name="connsiteX1" fmla="*/ 2521412 w 2578099"/>
                <a:gd name="connsiteY1" fmla="*/ 2254372 h 2578100"/>
                <a:gd name="connsiteX2" fmla="*/ 2468007 w 2578099"/>
                <a:gd name="connsiteY2" fmla="*/ 2254367 h 2578100"/>
                <a:gd name="connsiteX3" fmla="*/ 2468002 w 2578099"/>
                <a:gd name="connsiteY3" fmla="*/ 2307772 h 2578100"/>
                <a:gd name="connsiteX4" fmla="*/ 2499438 w 2578099"/>
                <a:gd name="connsiteY4" fmla="*/ 2339213 h 2578100"/>
                <a:gd name="connsiteX5" fmla="*/ 2339223 w 2578099"/>
                <a:gd name="connsiteY5" fmla="*/ 2499433 h 2578100"/>
                <a:gd name="connsiteX6" fmla="*/ 2066841 w 2578099"/>
                <a:gd name="connsiteY6" fmla="*/ 2227056 h 2578100"/>
                <a:gd name="connsiteX7" fmla="*/ 2227061 w 2578099"/>
                <a:gd name="connsiteY7" fmla="*/ 2066836 h 2578100"/>
                <a:gd name="connsiteX8" fmla="*/ 2354133 w 2578099"/>
                <a:gd name="connsiteY8" fmla="*/ 2193908 h 2578100"/>
                <a:gd name="connsiteX9" fmla="*/ 2407543 w 2578099"/>
                <a:gd name="connsiteY9" fmla="*/ 2193908 h 2578100"/>
                <a:gd name="connsiteX10" fmla="*/ 2407543 w 2578099"/>
                <a:gd name="connsiteY10" fmla="*/ 2140498 h 2578100"/>
                <a:gd name="connsiteX11" fmla="*/ 2253834 w 2578099"/>
                <a:gd name="connsiteY11" fmla="*/ 1986794 h 2578100"/>
                <a:gd name="connsiteX12" fmla="*/ 2253768 w 2578099"/>
                <a:gd name="connsiteY12" fmla="*/ 1986718 h 2578100"/>
                <a:gd name="connsiteX13" fmla="*/ 2146953 w 2578099"/>
                <a:gd name="connsiteY13" fmla="*/ 1879903 h 2578100"/>
                <a:gd name="connsiteX14" fmla="*/ 2146863 w 2578099"/>
                <a:gd name="connsiteY14" fmla="*/ 1879823 h 2578100"/>
                <a:gd name="connsiteX15" fmla="*/ 2052596 w 2578099"/>
                <a:gd name="connsiteY15" fmla="*/ 1785556 h 2578100"/>
                <a:gd name="connsiteX16" fmla="*/ 2004523 w 2578099"/>
                <a:gd name="connsiteY16" fmla="*/ 1765636 h 2578100"/>
                <a:gd name="connsiteX17" fmla="*/ 1956456 w 2578099"/>
                <a:gd name="connsiteY17" fmla="*/ 1785546 h 2578100"/>
                <a:gd name="connsiteX18" fmla="*/ 1951113 w 2578099"/>
                <a:gd name="connsiteY18" fmla="*/ 1790893 h 2578100"/>
                <a:gd name="connsiteX19" fmla="*/ 1815979 w 2578099"/>
                <a:gd name="connsiteY19" fmla="*/ 1655724 h 2578100"/>
                <a:gd name="connsiteX20" fmla="*/ 2016185 w 2578099"/>
                <a:gd name="connsiteY20" fmla="*/ 1235786 h 2578100"/>
                <a:gd name="connsiteX21" fmla="*/ 2282278 w 2578099"/>
                <a:gd name="connsiteY21" fmla="*/ 1235786 h 2578100"/>
                <a:gd name="connsiteX22" fmla="*/ 2320043 w 2578099"/>
                <a:gd name="connsiteY22" fmla="*/ 1198021 h 2578100"/>
                <a:gd name="connsiteX23" fmla="*/ 2282278 w 2578099"/>
                <a:gd name="connsiteY23" fmla="*/ 1160256 h 2578100"/>
                <a:gd name="connsiteX24" fmla="*/ 2029574 w 2578099"/>
                <a:gd name="connsiteY24" fmla="*/ 1160256 h 2578100"/>
                <a:gd name="connsiteX25" fmla="*/ 2037006 w 2578099"/>
                <a:gd name="connsiteY25" fmla="*/ 1087440 h 2578100"/>
                <a:gd name="connsiteX26" fmla="*/ 2462287 w 2578099"/>
                <a:gd name="connsiteY26" fmla="*/ 1087440 h 2578100"/>
                <a:gd name="connsiteX27" fmla="*/ 2500052 w 2578099"/>
                <a:gd name="connsiteY27" fmla="*/ 1049674 h 2578100"/>
                <a:gd name="connsiteX28" fmla="*/ 2462287 w 2578099"/>
                <a:gd name="connsiteY28" fmla="*/ 1011909 h 2578100"/>
                <a:gd name="connsiteX29" fmla="*/ 2039237 w 2578099"/>
                <a:gd name="connsiteY29" fmla="*/ 1011909 h 2578100"/>
                <a:gd name="connsiteX30" fmla="*/ 2036190 w 2578099"/>
                <a:gd name="connsiteY30" fmla="*/ 939088 h 2578100"/>
                <a:gd name="connsiteX31" fmla="*/ 2282283 w 2578099"/>
                <a:gd name="connsiteY31" fmla="*/ 939088 h 2578100"/>
                <a:gd name="connsiteX32" fmla="*/ 2320048 w 2578099"/>
                <a:gd name="connsiteY32" fmla="*/ 901323 h 2578100"/>
                <a:gd name="connsiteX33" fmla="*/ 2282283 w 2578099"/>
                <a:gd name="connsiteY33" fmla="*/ 863558 h 2578100"/>
                <a:gd name="connsiteX34" fmla="*/ 2027565 w 2578099"/>
                <a:gd name="connsiteY34" fmla="*/ 863558 h 2578100"/>
                <a:gd name="connsiteX35" fmla="*/ 1819585 w 2578099"/>
                <a:gd name="connsiteY35" fmla="*/ 387269 h 2578100"/>
                <a:gd name="connsiteX36" fmla="*/ 1766532 w 2578099"/>
                <a:gd name="connsiteY36" fmla="*/ 381096 h 2578100"/>
                <a:gd name="connsiteX37" fmla="*/ 1760359 w 2578099"/>
                <a:gd name="connsiteY37" fmla="*/ 434148 h 2578100"/>
                <a:gd name="connsiteX38" fmla="*/ 1963787 w 2578099"/>
                <a:gd name="connsiteY38" fmla="*/ 1019659 h 2578100"/>
                <a:gd name="connsiteX39" fmla="*/ 1019659 w 2578099"/>
                <a:gd name="connsiteY39" fmla="*/ 1963787 h 2578100"/>
                <a:gd name="connsiteX40" fmla="*/ 75530 w 2578099"/>
                <a:gd name="connsiteY40" fmla="*/ 1019659 h 2578100"/>
                <a:gd name="connsiteX41" fmla="*/ 1019659 w 2578099"/>
                <a:gd name="connsiteY41" fmla="*/ 75530 h 2578100"/>
                <a:gd name="connsiteX42" fmla="*/ 1654460 w 2578099"/>
                <a:gd name="connsiteY42" fmla="*/ 320787 h 2578100"/>
                <a:gd name="connsiteX43" fmla="*/ 1707805 w 2578099"/>
                <a:gd name="connsiteY43" fmla="*/ 318244 h 2578100"/>
                <a:gd name="connsiteX44" fmla="*/ 1705257 w 2578099"/>
                <a:gd name="connsiteY44" fmla="*/ 264895 h 2578100"/>
                <a:gd name="connsiteX45" fmla="*/ 1019659 w 2578099"/>
                <a:gd name="connsiteY45" fmla="*/ 0 h 2578100"/>
                <a:gd name="connsiteX46" fmla="*/ 0 w 2578099"/>
                <a:gd name="connsiteY46" fmla="*/ 1019659 h 2578100"/>
                <a:gd name="connsiteX47" fmla="*/ 827021 w 2578099"/>
                <a:gd name="connsiteY47" fmla="*/ 2020984 h 2578100"/>
                <a:gd name="connsiteX48" fmla="*/ 827021 w 2578099"/>
                <a:gd name="connsiteY48" fmla="*/ 2275768 h 2578100"/>
                <a:gd name="connsiteX49" fmla="*/ 864786 w 2578099"/>
                <a:gd name="connsiteY49" fmla="*/ 2313533 h 2578100"/>
                <a:gd name="connsiteX50" fmla="*/ 902552 w 2578099"/>
                <a:gd name="connsiteY50" fmla="*/ 2275768 h 2578100"/>
                <a:gd name="connsiteX51" fmla="*/ 902552 w 2578099"/>
                <a:gd name="connsiteY51" fmla="*/ 2032555 h 2578100"/>
                <a:gd name="connsiteX52" fmla="*/ 975373 w 2578099"/>
                <a:gd name="connsiteY52" fmla="*/ 2038300 h 2578100"/>
                <a:gd name="connsiteX53" fmla="*/ 975373 w 2578099"/>
                <a:gd name="connsiteY53" fmla="*/ 2453364 h 2578100"/>
                <a:gd name="connsiteX54" fmla="*/ 1013138 w 2578099"/>
                <a:gd name="connsiteY54" fmla="*/ 2491130 h 2578100"/>
                <a:gd name="connsiteX55" fmla="*/ 1050903 w 2578099"/>
                <a:gd name="connsiteY55" fmla="*/ 2453364 h 2578100"/>
                <a:gd name="connsiteX56" fmla="*/ 1050903 w 2578099"/>
                <a:gd name="connsiteY56" fmla="*/ 2038794 h 2578100"/>
                <a:gd name="connsiteX57" fmla="*/ 1123724 w 2578099"/>
                <a:gd name="connsiteY57" fmla="*/ 2034045 h 2578100"/>
                <a:gd name="connsiteX58" fmla="*/ 1123724 w 2578099"/>
                <a:gd name="connsiteY58" fmla="*/ 2275768 h 2578100"/>
                <a:gd name="connsiteX59" fmla="*/ 1161490 w 2578099"/>
                <a:gd name="connsiteY59" fmla="*/ 2313533 h 2578100"/>
                <a:gd name="connsiteX60" fmla="*/ 1199255 w 2578099"/>
                <a:gd name="connsiteY60" fmla="*/ 2275768 h 2578100"/>
                <a:gd name="connsiteX61" fmla="*/ 1199255 w 2578099"/>
                <a:gd name="connsiteY61" fmla="*/ 2023476 h 2578100"/>
                <a:gd name="connsiteX62" fmla="*/ 1655729 w 2578099"/>
                <a:gd name="connsiteY62" fmla="*/ 1815979 h 2578100"/>
                <a:gd name="connsiteX63" fmla="*/ 1790898 w 2578099"/>
                <a:gd name="connsiteY63" fmla="*/ 1951118 h 2578100"/>
                <a:gd name="connsiteX64" fmla="*/ 1785561 w 2578099"/>
                <a:gd name="connsiteY64" fmla="*/ 1956456 h 2578100"/>
                <a:gd name="connsiteX65" fmla="*/ 1765641 w 2578099"/>
                <a:gd name="connsiteY65" fmla="*/ 2004528 h 2578100"/>
                <a:gd name="connsiteX66" fmla="*/ 1785551 w 2578099"/>
                <a:gd name="connsiteY66" fmla="*/ 2052596 h 2578100"/>
                <a:gd name="connsiteX67" fmla="*/ 1879853 w 2578099"/>
                <a:gd name="connsiteY67" fmla="*/ 2146893 h 2578100"/>
                <a:gd name="connsiteX68" fmla="*/ 1879908 w 2578099"/>
                <a:gd name="connsiteY68" fmla="*/ 2146953 h 2578100"/>
                <a:gd name="connsiteX69" fmla="*/ 1986723 w 2578099"/>
                <a:gd name="connsiteY69" fmla="*/ 2253768 h 2578100"/>
                <a:gd name="connsiteX70" fmla="*/ 1986794 w 2578099"/>
                <a:gd name="connsiteY70" fmla="*/ 2253834 h 2578100"/>
                <a:gd name="connsiteX71" fmla="*/ 2291145 w 2578099"/>
                <a:gd name="connsiteY71" fmla="*/ 2558180 h 2578100"/>
                <a:gd name="connsiteX72" fmla="*/ 2339218 w 2578099"/>
                <a:gd name="connsiteY72" fmla="*/ 2578100 h 2578100"/>
                <a:gd name="connsiteX73" fmla="*/ 2387290 w 2578099"/>
                <a:gd name="connsiteY73" fmla="*/ 2558190 h 2578100"/>
                <a:gd name="connsiteX74" fmla="*/ 2558190 w 2578099"/>
                <a:gd name="connsiteY74" fmla="*/ 2387290 h 2578100"/>
                <a:gd name="connsiteX75" fmla="*/ 2578100 w 2578099"/>
                <a:gd name="connsiteY75" fmla="*/ 2339218 h 2578100"/>
                <a:gd name="connsiteX76" fmla="*/ 2558190 w 2578099"/>
                <a:gd name="connsiteY76" fmla="*/ 2291156 h 2578100"/>
                <a:gd name="connsiteX77" fmla="*/ 1766507 w 2578099"/>
                <a:gd name="connsiteY77" fmla="*/ 1713067 h 2578100"/>
                <a:gd name="connsiteX78" fmla="*/ 1897698 w 2578099"/>
                <a:gd name="connsiteY78" fmla="*/ 1844288 h 2578100"/>
                <a:gd name="connsiteX79" fmla="*/ 1844293 w 2578099"/>
                <a:gd name="connsiteY79" fmla="*/ 1897693 h 2578100"/>
                <a:gd name="connsiteX80" fmla="*/ 1713072 w 2578099"/>
                <a:gd name="connsiteY80" fmla="*/ 1766502 h 2578100"/>
                <a:gd name="connsiteX81" fmla="*/ 1766507 w 2578099"/>
                <a:gd name="connsiteY81" fmla="*/ 1713067 h 2578100"/>
                <a:gd name="connsiteX82" fmla="*/ 2013431 w 2578099"/>
                <a:gd name="connsiteY82" fmla="*/ 2173651 h 2578100"/>
                <a:gd name="connsiteX83" fmla="*/ 1960021 w 2578099"/>
                <a:gd name="connsiteY83" fmla="*/ 2120246 h 2578100"/>
                <a:gd name="connsiteX84" fmla="*/ 2120241 w 2578099"/>
                <a:gd name="connsiteY84" fmla="*/ 1960026 h 2578100"/>
                <a:gd name="connsiteX85" fmla="*/ 2173646 w 2578099"/>
                <a:gd name="connsiteY85" fmla="*/ 2013436 h 2578100"/>
                <a:gd name="connsiteX86" fmla="*/ 2004528 w 2578099"/>
                <a:gd name="connsiteY86" fmla="*/ 1844303 h 2578100"/>
                <a:gd name="connsiteX87" fmla="*/ 2066836 w 2578099"/>
                <a:gd name="connsiteY87" fmla="*/ 1906611 h 2578100"/>
                <a:gd name="connsiteX88" fmla="*/ 1906616 w 2578099"/>
                <a:gd name="connsiteY88" fmla="*/ 2066831 h 2578100"/>
                <a:gd name="connsiteX89" fmla="*/ 1844308 w 2578099"/>
                <a:gd name="connsiteY89" fmla="*/ 2004523 h 25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578099" h="2578100">
                  <a:moveTo>
                    <a:pt x="2558190" y="2291156"/>
                  </a:moveTo>
                  <a:lnTo>
                    <a:pt x="2521412" y="2254372"/>
                  </a:lnTo>
                  <a:cubicBezTo>
                    <a:pt x="2506664" y="2239619"/>
                    <a:pt x="2482751" y="2239624"/>
                    <a:pt x="2468007" y="2254367"/>
                  </a:cubicBezTo>
                  <a:cubicBezTo>
                    <a:pt x="2453254" y="2269116"/>
                    <a:pt x="2453254" y="2293029"/>
                    <a:pt x="2468002" y="2307772"/>
                  </a:cubicBezTo>
                  <a:lnTo>
                    <a:pt x="2499438" y="2339213"/>
                  </a:lnTo>
                  <a:lnTo>
                    <a:pt x="2339223" y="2499433"/>
                  </a:lnTo>
                  <a:lnTo>
                    <a:pt x="2066841" y="2227056"/>
                  </a:lnTo>
                  <a:lnTo>
                    <a:pt x="2227061" y="2066836"/>
                  </a:lnTo>
                  <a:lnTo>
                    <a:pt x="2354133" y="2193908"/>
                  </a:lnTo>
                  <a:cubicBezTo>
                    <a:pt x="2368886" y="2208651"/>
                    <a:pt x="2392794" y="2208651"/>
                    <a:pt x="2407543" y="2193908"/>
                  </a:cubicBezTo>
                  <a:cubicBezTo>
                    <a:pt x="2422291" y="2179154"/>
                    <a:pt x="2422291" y="2155246"/>
                    <a:pt x="2407543" y="2140498"/>
                  </a:cubicBezTo>
                  <a:lnTo>
                    <a:pt x="2253834" y="1986794"/>
                  </a:lnTo>
                  <a:cubicBezTo>
                    <a:pt x="2253808" y="1986768"/>
                    <a:pt x="2253788" y="1986743"/>
                    <a:pt x="2253768" y="1986718"/>
                  </a:cubicBezTo>
                  <a:lnTo>
                    <a:pt x="2146953" y="1879903"/>
                  </a:lnTo>
                  <a:cubicBezTo>
                    <a:pt x="2146923" y="1879873"/>
                    <a:pt x="2146893" y="1879853"/>
                    <a:pt x="2146863" y="1879823"/>
                  </a:cubicBezTo>
                  <a:lnTo>
                    <a:pt x="2052596" y="1785556"/>
                  </a:lnTo>
                  <a:cubicBezTo>
                    <a:pt x="2039756" y="1772711"/>
                    <a:pt x="2022686" y="1765636"/>
                    <a:pt x="2004523" y="1765636"/>
                  </a:cubicBezTo>
                  <a:cubicBezTo>
                    <a:pt x="1986361" y="1765636"/>
                    <a:pt x="1969291" y="1772711"/>
                    <a:pt x="1956456" y="1785546"/>
                  </a:cubicBezTo>
                  <a:lnTo>
                    <a:pt x="1951113" y="1790893"/>
                  </a:lnTo>
                  <a:lnTo>
                    <a:pt x="1815979" y="1655724"/>
                  </a:lnTo>
                  <a:cubicBezTo>
                    <a:pt x="1912568" y="1535047"/>
                    <a:pt x="1982327" y="1392038"/>
                    <a:pt x="2016185" y="1235786"/>
                  </a:cubicBezTo>
                  <a:lnTo>
                    <a:pt x="2282278" y="1235786"/>
                  </a:lnTo>
                  <a:cubicBezTo>
                    <a:pt x="2303140" y="1235786"/>
                    <a:pt x="2320043" y="1218882"/>
                    <a:pt x="2320043" y="1198021"/>
                  </a:cubicBezTo>
                  <a:cubicBezTo>
                    <a:pt x="2320043" y="1177160"/>
                    <a:pt x="2303140" y="1160256"/>
                    <a:pt x="2282278" y="1160256"/>
                  </a:cubicBezTo>
                  <a:lnTo>
                    <a:pt x="2029574" y="1160256"/>
                  </a:lnTo>
                  <a:cubicBezTo>
                    <a:pt x="2032902" y="1136237"/>
                    <a:pt x="2035390" y="1111957"/>
                    <a:pt x="2037006" y="1087440"/>
                  </a:cubicBezTo>
                  <a:lnTo>
                    <a:pt x="2462287" y="1087440"/>
                  </a:lnTo>
                  <a:cubicBezTo>
                    <a:pt x="2483149" y="1087440"/>
                    <a:pt x="2500052" y="1070536"/>
                    <a:pt x="2500052" y="1049674"/>
                  </a:cubicBezTo>
                  <a:cubicBezTo>
                    <a:pt x="2500052" y="1028813"/>
                    <a:pt x="2483149" y="1011909"/>
                    <a:pt x="2462287" y="1011909"/>
                  </a:cubicBezTo>
                  <a:lnTo>
                    <a:pt x="2039237" y="1011909"/>
                  </a:lnTo>
                  <a:cubicBezTo>
                    <a:pt x="2039056" y="987473"/>
                    <a:pt x="2038044" y="963192"/>
                    <a:pt x="2036190" y="939088"/>
                  </a:cubicBezTo>
                  <a:lnTo>
                    <a:pt x="2282283" y="939088"/>
                  </a:lnTo>
                  <a:cubicBezTo>
                    <a:pt x="2303145" y="939088"/>
                    <a:pt x="2320048" y="922184"/>
                    <a:pt x="2320048" y="901323"/>
                  </a:cubicBezTo>
                  <a:cubicBezTo>
                    <a:pt x="2320048" y="880461"/>
                    <a:pt x="2303145" y="863558"/>
                    <a:pt x="2282283" y="863558"/>
                  </a:cubicBezTo>
                  <a:lnTo>
                    <a:pt x="2027565" y="863558"/>
                  </a:lnTo>
                  <a:cubicBezTo>
                    <a:pt x="2001180" y="689944"/>
                    <a:pt x="1930619" y="527544"/>
                    <a:pt x="1819585" y="387269"/>
                  </a:cubicBezTo>
                  <a:cubicBezTo>
                    <a:pt x="1806639" y="370919"/>
                    <a:pt x="1782892" y="368160"/>
                    <a:pt x="1766532" y="381096"/>
                  </a:cubicBezTo>
                  <a:cubicBezTo>
                    <a:pt x="1750183" y="394041"/>
                    <a:pt x="1747418" y="417793"/>
                    <a:pt x="1760359" y="434148"/>
                  </a:cubicBezTo>
                  <a:cubicBezTo>
                    <a:pt x="1893443" y="602273"/>
                    <a:pt x="1963787" y="804740"/>
                    <a:pt x="1963787" y="1019659"/>
                  </a:cubicBezTo>
                  <a:cubicBezTo>
                    <a:pt x="1963787" y="1540254"/>
                    <a:pt x="1540254" y="1963787"/>
                    <a:pt x="1019659" y="1963787"/>
                  </a:cubicBezTo>
                  <a:cubicBezTo>
                    <a:pt x="499064" y="1963787"/>
                    <a:pt x="75530" y="1540254"/>
                    <a:pt x="75530" y="1019659"/>
                  </a:cubicBezTo>
                  <a:cubicBezTo>
                    <a:pt x="75530" y="499064"/>
                    <a:pt x="499064" y="75530"/>
                    <a:pt x="1019659" y="75530"/>
                  </a:cubicBezTo>
                  <a:cubicBezTo>
                    <a:pt x="1255001" y="75530"/>
                    <a:pt x="1480449" y="162632"/>
                    <a:pt x="1654460" y="320787"/>
                  </a:cubicBezTo>
                  <a:cubicBezTo>
                    <a:pt x="1669889" y="334826"/>
                    <a:pt x="1693787" y="333678"/>
                    <a:pt x="1707805" y="318244"/>
                  </a:cubicBezTo>
                  <a:cubicBezTo>
                    <a:pt x="1721834" y="302811"/>
                    <a:pt x="1720695" y="278923"/>
                    <a:pt x="1705257" y="264895"/>
                  </a:cubicBezTo>
                  <a:cubicBezTo>
                    <a:pt x="1517318" y="94075"/>
                    <a:pt x="1273833" y="0"/>
                    <a:pt x="1019659" y="0"/>
                  </a:cubicBezTo>
                  <a:cubicBezTo>
                    <a:pt x="457416" y="0"/>
                    <a:pt x="0" y="457416"/>
                    <a:pt x="0" y="1019659"/>
                  </a:cubicBezTo>
                  <a:cubicBezTo>
                    <a:pt x="0" y="1516054"/>
                    <a:pt x="356573" y="1930660"/>
                    <a:pt x="827021" y="2020984"/>
                  </a:cubicBezTo>
                  <a:lnTo>
                    <a:pt x="827021" y="2275768"/>
                  </a:lnTo>
                  <a:cubicBezTo>
                    <a:pt x="827021" y="2296629"/>
                    <a:pt x="843925" y="2313533"/>
                    <a:pt x="864786" y="2313533"/>
                  </a:cubicBezTo>
                  <a:cubicBezTo>
                    <a:pt x="885648" y="2313533"/>
                    <a:pt x="902552" y="2296629"/>
                    <a:pt x="902552" y="2275768"/>
                  </a:cubicBezTo>
                  <a:lnTo>
                    <a:pt x="902552" y="2032555"/>
                  </a:lnTo>
                  <a:cubicBezTo>
                    <a:pt x="926585" y="2035314"/>
                    <a:pt x="950866" y="2037248"/>
                    <a:pt x="975373" y="2038300"/>
                  </a:cubicBezTo>
                  <a:lnTo>
                    <a:pt x="975373" y="2453364"/>
                  </a:lnTo>
                  <a:cubicBezTo>
                    <a:pt x="975373" y="2474226"/>
                    <a:pt x="992276" y="2491130"/>
                    <a:pt x="1013138" y="2491130"/>
                  </a:cubicBezTo>
                  <a:cubicBezTo>
                    <a:pt x="1033999" y="2491130"/>
                    <a:pt x="1050903" y="2474226"/>
                    <a:pt x="1050903" y="2453364"/>
                  </a:cubicBezTo>
                  <a:lnTo>
                    <a:pt x="1050903" y="2038794"/>
                  </a:lnTo>
                  <a:cubicBezTo>
                    <a:pt x="1075395" y="2038054"/>
                    <a:pt x="1099686" y="2036493"/>
                    <a:pt x="1123724" y="2034045"/>
                  </a:cubicBezTo>
                  <a:lnTo>
                    <a:pt x="1123724" y="2275768"/>
                  </a:lnTo>
                  <a:cubicBezTo>
                    <a:pt x="1123724" y="2296629"/>
                    <a:pt x="1140628" y="2313533"/>
                    <a:pt x="1161490" y="2313533"/>
                  </a:cubicBezTo>
                  <a:cubicBezTo>
                    <a:pt x="1182351" y="2313533"/>
                    <a:pt x="1199255" y="2296629"/>
                    <a:pt x="1199255" y="2275768"/>
                  </a:cubicBezTo>
                  <a:lnTo>
                    <a:pt x="1199255" y="2023476"/>
                  </a:lnTo>
                  <a:cubicBezTo>
                    <a:pt x="1369767" y="1993053"/>
                    <a:pt x="1525697" y="1920060"/>
                    <a:pt x="1655729" y="1815979"/>
                  </a:cubicBezTo>
                  <a:lnTo>
                    <a:pt x="1790898" y="1951118"/>
                  </a:lnTo>
                  <a:lnTo>
                    <a:pt x="1785561" y="1956456"/>
                  </a:lnTo>
                  <a:cubicBezTo>
                    <a:pt x="1772716" y="1969296"/>
                    <a:pt x="1765641" y="1986366"/>
                    <a:pt x="1765641" y="2004528"/>
                  </a:cubicBezTo>
                  <a:cubicBezTo>
                    <a:pt x="1765641" y="2022691"/>
                    <a:pt x="1772716" y="2039761"/>
                    <a:pt x="1785551" y="2052596"/>
                  </a:cubicBezTo>
                  <a:lnTo>
                    <a:pt x="1879853" y="2146893"/>
                  </a:lnTo>
                  <a:cubicBezTo>
                    <a:pt x="1879873" y="2146913"/>
                    <a:pt x="1879888" y="2146933"/>
                    <a:pt x="1879908" y="2146953"/>
                  </a:cubicBezTo>
                  <a:lnTo>
                    <a:pt x="1986723" y="2253768"/>
                  </a:lnTo>
                  <a:cubicBezTo>
                    <a:pt x="1986743" y="2253788"/>
                    <a:pt x="1986774" y="2253808"/>
                    <a:pt x="1986794" y="2253834"/>
                  </a:cubicBezTo>
                  <a:lnTo>
                    <a:pt x="2291145" y="2558180"/>
                  </a:lnTo>
                  <a:cubicBezTo>
                    <a:pt x="2303986" y="2571031"/>
                    <a:pt x="2321055" y="2578100"/>
                    <a:pt x="2339218" y="2578100"/>
                  </a:cubicBezTo>
                  <a:cubicBezTo>
                    <a:pt x="2357380" y="2578100"/>
                    <a:pt x="2374445" y="2571031"/>
                    <a:pt x="2387290" y="2558190"/>
                  </a:cubicBezTo>
                  <a:lnTo>
                    <a:pt x="2558190" y="2387290"/>
                  </a:lnTo>
                  <a:cubicBezTo>
                    <a:pt x="2571031" y="2374445"/>
                    <a:pt x="2578100" y="2357380"/>
                    <a:pt x="2578100" y="2339218"/>
                  </a:cubicBezTo>
                  <a:cubicBezTo>
                    <a:pt x="2578100" y="2321055"/>
                    <a:pt x="2571031" y="2303986"/>
                    <a:pt x="2558190" y="2291156"/>
                  </a:cubicBezTo>
                  <a:close/>
                  <a:moveTo>
                    <a:pt x="1766507" y="1713067"/>
                  </a:moveTo>
                  <a:lnTo>
                    <a:pt x="1897698" y="1844288"/>
                  </a:lnTo>
                  <a:lnTo>
                    <a:pt x="1844293" y="1897693"/>
                  </a:lnTo>
                  <a:lnTo>
                    <a:pt x="1713072" y="1766502"/>
                  </a:lnTo>
                  <a:cubicBezTo>
                    <a:pt x="1731532" y="1749357"/>
                    <a:pt x="1749357" y="1731532"/>
                    <a:pt x="1766507" y="1713067"/>
                  </a:cubicBezTo>
                  <a:close/>
                  <a:moveTo>
                    <a:pt x="2013431" y="2173651"/>
                  </a:moveTo>
                  <a:lnTo>
                    <a:pt x="1960021" y="2120246"/>
                  </a:lnTo>
                  <a:lnTo>
                    <a:pt x="2120241" y="1960026"/>
                  </a:lnTo>
                  <a:lnTo>
                    <a:pt x="2173646" y="2013436"/>
                  </a:lnTo>
                  <a:close/>
                  <a:moveTo>
                    <a:pt x="2004528" y="1844303"/>
                  </a:moveTo>
                  <a:lnTo>
                    <a:pt x="2066836" y="1906611"/>
                  </a:lnTo>
                  <a:lnTo>
                    <a:pt x="1906616" y="2066831"/>
                  </a:lnTo>
                  <a:lnTo>
                    <a:pt x="1844308" y="2004523"/>
                  </a:ln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70E7F014-2D97-A76A-9F78-FCF882CFD89A}"/>
                </a:ext>
              </a:extLst>
            </p:cNvPr>
            <p:cNvSpPr/>
            <p:nvPr/>
          </p:nvSpPr>
          <p:spPr>
            <a:xfrm>
              <a:off x="3554612" y="2794377"/>
              <a:ext cx="1737244" cy="1737196"/>
            </a:xfrm>
            <a:custGeom>
              <a:avLst/>
              <a:gdLst>
                <a:gd name="connsiteX0" fmla="*/ 342734 w 1737244"/>
                <a:gd name="connsiteY0" fmla="*/ 1559912 h 1737196"/>
                <a:gd name="connsiteX1" fmla="*/ 868646 w 1737244"/>
                <a:gd name="connsiteY1" fmla="*/ 1737196 h 1737196"/>
                <a:gd name="connsiteX2" fmla="*/ 1737245 w 1737244"/>
                <a:gd name="connsiteY2" fmla="*/ 868598 h 1737196"/>
                <a:gd name="connsiteX3" fmla="*/ 868646 w 1737244"/>
                <a:gd name="connsiteY3" fmla="*/ 0 h 1737196"/>
                <a:gd name="connsiteX4" fmla="*/ 256504 w 1737244"/>
                <a:gd name="connsiteY4" fmla="*/ 254743 h 1737196"/>
                <a:gd name="connsiteX5" fmla="*/ 48 w 1737244"/>
                <a:gd name="connsiteY5" fmla="*/ 868195 h 1737196"/>
                <a:gd name="connsiteX6" fmla="*/ 218577 w 1737244"/>
                <a:gd name="connsiteY6" fmla="*/ 1446279 h 1737196"/>
                <a:gd name="connsiteX7" fmla="*/ 271912 w 1737244"/>
                <a:gd name="connsiteY7" fmla="*/ 1449104 h 1737196"/>
                <a:gd name="connsiteX8" fmla="*/ 274737 w 1737244"/>
                <a:gd name="connsiteY8" fmla="*/ 1395769 h 1737196"/>
                <a:gd name="connsiteX9" fmla="*/ 75579 w 1737244"/>
                <a:gd name="connsiteY9" fmla="*/ 869001 h 1737196"/>
                <a:gd name="connsiteX10" fmla="*/ 310019 w 1737244"/>
                <a:gd name="connsiteY10" fmla="*/ 308048 h 1737196"/>
                <a:gd name="connsiteX11" fmla="*/ 868646 w 1737244"/>
                <a:gd name="connsiteY11" fmla="*/ 75530 h 1737196"/>
                <a:gd name="connsiteX12" fmla="*/ 1661714 w 1737244"/>
                <a:gd name="connsiteY12" fmla="*/ 868598 h 1737196"/>
                <a:gd name="connsiteX13" fmla="*/ 869095 w 1737244"/>
                <a:gd name="connsiteY13" fmla="*/ 1661671 h 1737196"/>
                <a:gd name="connsiteX14" fmla="*/ 388113 w 1737244"/>
                <a:gd name="connsiteY14" fmla="*/ 1499538 h 1737196"/>
                <a:gd name="connsiteX15" fmla="*/ 335237 w 1737244"/>
                <a:gd name="connsiteY15" fmla="*/ 1507035 h 1737196"/>
                <a:gd name="connsiteX16" fmla="*/ 342734 w 1737244"/>
                <a:gd name="connsiteY16" fmla="*/ 1559912 h 173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7244" h="1737196">
                  <a:moveTo>
                    <a:pt x="342734" y="1559912"/>
                  </a:moveTo>
                  <a:cubicBezTo>
                    <a:pt x="493991" y="1673605"/>
                    <a:pt x="675697" y="1734910"/>
                    <a:pt x="868646" y="1737196"/>
                  </a:cubicBezTo>
                  <a:cubicBezTo>
                    <a:pt x="1347594" y="1737196"/>
                    <a:pt x="1737245" y="1347546"/>
                    <a:pt x="1737245" y="868598"/>
                  </a:cubicBezTo>
                  <a:cubicBezTo>
                    <a:pt x="1737245" y="389651"/>
                    <a:pt x="1347594" y="0"/>
                    <a:pt x="868646" y="0"/>
                  </a:cubicBezTo>
                  <a:cubicBezTo>
                    <a:pt x="637509" y="0"/>
                    <a:pt x="420107" y="90470"/>
                    <a:pt x="256504" y="254743"/>
                  </a:cubicBezTo>
                  <a:cubicBezTo>
                    <a:pt x="93590" y="418317"/>
                    <a:pt x="2516" y="636181"/>
                    <a:pt x="48" y="868195"/>
                  </a:cubicBezTo>
                  <a:cubicBezTo>
                    <a:pt x="-2218" y="1081790"/>
                    <a:pt x="75392" y="1287091"/>
                    <a:pt x="218577" y="1446279"/>
                  </a:cubicBezTo>
                  <a:cubicBezTo>
                    <a:pt x="232525" y="1461783"/>
                    <a:pt x="256403" y="1463052"/>
                    <a:pt x="271912" y="1449104"/>
                  </a:cubicBezTo>
                  <a:cubicBezTo>
                    <a:pt x="287421" y="1435156"/>
                    <a:pt x="288685" y="1411273"/>
                    <a:pt x="274737" y="1395769"/>
                  </a:cubicBezTo>
                  <a:cubicBezTo>
                    <a:pt x="144241" y="1250691"/>
                    <a:pt x="73509" y="1063612"/>
                    <a:pt x="75579" y="869001"/>
                  </a:cubicBezTo>
                  <a:cubicBezTo>
                    <a:pt x="77829" y="656796"/>
                    <a:pt x="161089" y="457578"/>
                    <a:pt x="310019" y="308048"/>
                  </a:cubicBezTo>
                  <a:cubicBezTo>
                    <a:pt x="459348" y="158105"/>
                    <a:pt x="657736" y="75530"/>
                    <a:pt x="868646" y="75530"/>
                  </a:cubicBezTo>
                  <a:cubicBezTo>
                    <a:pt x="1305947" y="75530"/>
                    <a:pt x="1661714" y="431298"/>
                    <a:pt x="1661714" y="868598"/>
                  </a:cubicBezTo>
                  <a:cubicBezTo>
                    <a:pt x="1661714" y="1305898"/>
                    <a:pt x="1305947" y="1661666"/>
                    <a:pt x="869095" y="1661671"/>
                  </a:cubicBezTo>
                  <a:cubicBezTo>
                    <a:pt x="692762" y="1659576"/>
                    <a:pt x="526444" y="1603508"/>
                    <a:pt x="388113" y="1499538"/>
                  </a:cubicBezTo>
                  <a:cubicBezTo>
                    <a:pt x="371451" y="1486995"/>
                    <a:pt x="347764" y="1490363"/>
                    <a:pt x="335237" y="1507035"/>
                  </a:cubicBezTo>
                  <a:cubicBezTo>
                    <a:pt x="322699" y="1523707"/>
                    <a:pt x="326057" y="1547384"/>
                    <a:pt x="342734" y="1559912"/>
                  </a:cubicBez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79077B7C-DEED-CC88-990F-71BB49619A41}"/>
                </a:ext>
              </a:extLst>
            </p:cNvPr>
            <p:cNvSpPr/>
            <p:nvPr/>
          </p:nvSpPr>
          <p:spPr>
            <a:xfrm>
              <a:off x="3856590" y="2988238"/>
              <a:ext cx="1158513" cy="730125"/>
            </a:xfrm>
            <a:custGeom>
              <a:avLst/>
              <a:gdLst>
                <a:gd name="connsiteX0" fmla="*/ 710176 w 1158513"/>
                <a:gd name="connsiteY0" fmla="*/ 0 h 730125"/>
                <a:gd name="connsiteX1" fmla="*/ 448338 w 1158513"/>
                <a:gd name="connsiteY1" fmla="*/ 0 h 730125"/>
                <a:gd name="connsiteX2" fmla="*/ 390431 w 1158513"/>
                <a:gd name="connsiteY2" fmla="*/ 57907 h 730125"/>
                <a:gd name="connsiteX3" fmla="*/ 390431 w 1158513"/>
                <a:gd name="connsiteY3" fmla="*/ 191343 h 730125"/>
                <a:gd name="connsiteX4" fmla="*/ 146217 w 1158513"/>
                <a:gd name="connsiteY4" fmla="*/ 191343 h 730125"/>
                <a:gd name="connsiteX5" fmla="*/ 88310 w 1158513"/>
                <a:gd name="connsiteY5" fmla="*/ 249250 h 730125"/>
                <a:gd name="connsiteX6" fmla="*/ 88310 w 1158513"/>
                <a:gd name="connsiteY6" fmla="*/ 654596 h 730125"/>
                <a:gd name="connsiteX7" fmla="*/ 37765 w 1158513"/>
                <a:gd name="connsiteY7" fmla="*/ 654596 h 730125"/>
                <a:gd name="connsiteX8" fmla="*/ 0 w 1158513"/>
                <a:gd name="connsiteY8" fmla="*/ 692361 h 730125"/>
                <a:gd name="connsiteX9" fmla="*/ 37765 w 1158513"/>
                <a:gd name="connsiteY9" fmla="*/ 730126 h 730125"/>
                <a:gd name="connsiteX10" fmla="*/ 1120748 w 1158513"/>
                <a:gd name="connsiteY10" fmla="*/ 730126 h 730125"/>
                <a:gd name="connsiteX11" fmla="*/ 1158514 w 1158513"/>
                <a:gd name="connsiteY11" fmla="*/ 692361 h 730125"/>
                <a:gd name="connsiteX12" fmla="*/ 1120748 w 1158513"/>
                <a:gd name="connsiteY12" fmla="*/ 654596 h 730125"/>
                <a:gd name="connsiteX13" fmla="*/ 1070204 w 1158513"/>
                <a:gd name="connsiteY13" fmla="*/ 654596 h 730125"/>
                <a:gd name="connsiteX14" fmla="*/ 1070204 w 1158513"/>
                <a:gd name="connsiteY14" fmla="*/ 440593 h 730125"/>
                <a:gd name="connsiteX15" fmla="*/ 1012297 w 1158513"/>
                <a:gd name="connsiteY15" fmla="*/ 382687 h 730125"/>
                <a:gd name="connsiteX16" fmla="*/ 768082 w 1158513"/>
                <a:gd name="connsiteY16" fmla="*/ 382687 h 730125"/>
                <a:gd name="connsiteX17" fmla="*/ 768082 w 1158513"/>
                <a:gd name="connsiteY17" fmla="*/ 57907 h 730125"/>
                <a:gd name="connsiteX18" fmla="*/ 710176 w 1158513"/>
                <a:gd name="connsiteY18" fmla="*/ 0 h 730125"/>
                <a:gd name="connsiteX19" fmla="*/ 163840 w 1158513"/>
                <a:gd name="connsiteY19" fmla="*/ 266874 h 730125"/>
                <a:gd name="connsiteX20" fmla="*/ 390431 w 1158513"/>
                <a:gd name="connsiteY20" fmla="*/ 266874 h 730125"/>
                <a:gd name="connsiteX21" fmla="*/ 390431 w 1158513"/>
                <a:gd name="connsiteY21" fmla="*/ 654596 h 730125"/>
                <a:gd name="connsiteX22" fmla="*/ 163840 w 1158513"/>
                <a:gd name="connsiteY22" fmla="*/ 654596 h 730125"/>
                <a:gd name="connsiteX23" fmla="*/ 465961 w 1158513"/>
                <a:gd name="connsiteY23" fmla="*/ 75530 h 730125"/>
                <a:gd name="connsiteX24" fmla="*/ 692552 w 1158513"/>
                <a:gd name="connsiteY24" fmla="*/ 75530 h 730125"/>
                <a:gd name="connsiteX25" fmla="*/ 692552 w 1158513"/>
                <a:gd name="connsiteY25" fmla="*/ 654596 h 730125"/>
                <a:gd name="connsiteX26" fmla="*/ 465961 w 1158513"/>
                <a:gd name="connsiteY26" fmla="*/ 654596 h 730125"/>
                <a:gd name="connsiteX27" fmla="*/ 994673 w 1158513"/>
                <a:gd name="connsiteY27" fmla="*/ 458217 h 730125"/>
                <a:gd name="connsiteX28" fmla="*/ 994673 w 1158513"/>
                <a:gd name="connsiteY28" fmla="*/ 654596 h 730125"/>
                <a:gd name="connsiteX29" fmla="*/ 768082 w 1158513"/>
                <a:gd name="connsiteY29" fmla="*/ 654596 h 730125"/>
                <a:gd name="connsiteX30" fmla="*/ 768082 w 1158513"/>
                <a:gd name="connsiteY30" fmla="*/ 458217 h 7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8513" h="730125">
                  <a:moveTo>
                    <a:pt x="710176" y="0"/>
                  </a:moveTo>
                  <a:lnTo>
                    <a:pt x="448338" y="0"/>
                  </a:lnTo>
                  <a:cubicBezTo>
                    <a:pt x="416408" y="0"/>
                    <a:pt x="390431" y="25977"/>
                    <a:pt x="390431" y="57907"/>
                  </a:cubicBezTo>
                  <a:lnTo>
                    <a:pt x="390431" y="191343"/>
                  </a:lnTo>
                  <a:lnTo>
                    <a:pt x="146217" y="191343"/>
                  </a:lnTo>
                  <a:cubicBezTo>
                    <a:pt x="114287" y="191343"/>
                    <a:pt x="88310" y="217321"/>
                    <a:pt x="88310" y="249250"/>
                  </a:cubicBezTo>
                  <a:lnTo>
                    <a:pt x="88310" y="654596"/>
                  </a:lnTo>
                  <a:lnTo>
                    <a:pt x="37765" y="654596"/>
                  </a:lnTo>
                  <a:cubicBezTo>
                    <a:pt x="16904" y="654596"/>
                    <a:pt x="0" y="671499"/>
                    <a:pt x="0" y="692361"/>
                  </a:cubicBezTo>
                  <a:cubicBezTo>
                    <a:pt x="0" y="713222"/>
                    <a:pt x="16904" y="730126"/>
                    <a:pt x="37765" y="730126"/>
                  </a:cubicBezTo>
                  <a:lnTo>
                    <a:pt x="1120748" y="730126"/>
                  </a:lnTo>
                  <a:cubicBezTo>
                    <a:pt x="1141610" y="730126"/>
                    <a:pt x="1158514" y="713222"/>
                    <a:pt x="1158514" y="692361"/>
                  </a:cubicBezTo>
                  <a:cubicBezTo>
                    <a:pt x="1158514" y="671499"/>
                    <a:pt x="1141610" y="654596"/>
                    <a:pt x="1120748" y="654596"/>
                  </a:cubicBezTo>
                  <a:lnTo>
                    <a:pt x="1070204" y="654596"/>
                  </a:lnTo>
                  <a:lnTo>
                    <a:pt x="1070204" y="440593"/>
                  </a:lnTo>
                  <a:cubicBezTo>
                    <a:pt x="1070204" y="408664"/>
                    <a:pt x="1044226" y="382687"/>
                    <a:pt x="1012297" y="382687"/>
                  </a:cubicBezTo>
                  <a:lnTo>
                    <a:pt x="768082" y="382687"/>
                  </a:lnTo>
                  <a:lnTo>
                    <a:pt x="768082" y="57907"/>
                  </a:lnTo>
                  <a:cubicBezTo>
                    <a:pt x="768082" y="25977"/>
                    <a:pt x="742105" y="0"/>
                    <a:pt x="710176" y="0"/>
                  </a:cubicBezTo>
                  <a:close/>
                  <a:moveTo>
                    <a:pt x="163840" y="266874"/>
                  </a:moveTo>
                  <a:lnTo>
                    <a:pt x="390431" y="266874"/>
                  </a:lnTo>
                  <a:lnTo>
                    <a:pt x="390431" y="654596"/>
                  </a:lnTo>
                  <a:lnTo>
                    <a:pt x="163840" y="654596"/>
                  </a:lnTo>
                  <a:close/>
                  <a:moveTo>
                    <a:pt x="465961" y="75530"/>
                  </a:moveTo>
                  <a:lnTo>
                    <a:pt x="692552" y="75530"/>
                  </a:lnTo>
                  <a:lnTo>
                    <a:pt x="692552" y="654596"/>
                  </a:lnTo>
                  <a:lnTo>
                    <a:pt x="465961" y="654596"/>
                  </a:lnTo>
                  <a:close/>
                  <a:moveTo>
                    <a:pt x="994673" y="458217"/>
                  </a:moveTo>
                  <a:lnTo>
                    <a:pt x="994673" y="654596"/>
                  </a:lnTo>
                  <a:lnTo>
                    <a:pt x="768082" y="654596"/>
                  </a:lnTo>
                  <a:lnTo>
                    <a:pt x="768082" y="458217"/>
                  </a:ln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CF794E2E-DF5C-386A-1F88-5F562AF8F1EB}"/>
                </a:ext>
              </a:extLst>
            </p:cNvPr>
            <p:cNvSpPr/>
            <p:nvPr/>
          </p:nvSpPr>
          <p:spPr>
            <a:xfrm>
              <a:off x="3984397" y="3807903"/>
              <a:ext cx="912184" cy="471037"/>
            </a:xfrm>
            <a:custGeom>
              <a:avLst/>
              <a:gdLst>
                <a:gd name="connsiteX0" fmla="*/ 874419 w 912184"/>
                <a:gd name="connsiteY0" fmla="*/ 230473 h 471037"/>
                <a:gd name="connsiteX1" fmla="*/ 696626 w 912184"/>
                <a:gd name="connsiteY1" fmla="*/ 230473 h 471037"/>
                <a:gd name="connsiteX2" fmla="*/ 615859 w 912184"/>
                <a:gd name="connsiteY2" fmla="*/ 24009 h 471037"/>
                <a:gd name="connsiteX3" fmla="*/ 580355 w 912184"/>
                <a:gd name="connsiteY3" fmla="*/ 0 h 471037"/>
                <a:gd name="connsiteX4" fmla="*/ 545278 w 912184"/>
                <a:gd name="connsiteY4" fmla="*/ 24638 h 471037"/>
                <a:gd name="connsiteX5" fmla="*/ 434903 w 912184"/>
                <a:gd name="connsiteY5" fmla="*/ 322273 h 471037"/>
                <a:gd name="connsiteX6" fmla="*/ 357762 w 912184"/>
                <a:gd name="connsiteY6" fmla="*/ 103623 h 471037"/>
                <a:gd name="connsiteX7" fmla="*/ 325354 w 912184"/>
                <a:gd name="connsiteY7" fmla="*/ 78557 h 471037"/>
                <a:gd name="connsiteX8" fmla="*/ 289170 w 912184"/>
                <a:gd name="connsiteY8" fmla="*/ 97771 h 471037"/>
                <a:gd name="connsiteX9" fmla="*/ 215090 w 912184"/>
                <a:gd name="connsiteY9" fmla="*/ 230468 h 471037"/>
                <a:gd name="connsiteX10" fmla="*/ 37765 w 912184"/>
                <a:gd name="connsiteY10" fmla="*/ 230468 h 471037"/>
                <a:gd name="connsiteX11" fmla="*/ 0 w 912184"/>
                <a:gd name="connsiteY11" fmla="*/ 268233 h 471037"/>
                <a:gd name="connsiteX12" fmla="*/ 37765 w 912184"/>
                <a:gd name="connsiteY12" fmla="*/ 305998 h 471037"/>
                <a:gd name="connsiteX13" fmla="*/ 237256 w 912184"/>
                <a:gd name="connsiteY13" fmla="*/ 305998 h 471037"/>
                <a:gd name="connsiteX14" fmla="*/ 270232 w 912184"/>
                <a:gd name="connsiteY14" fmla="*/ 286643 h 471037"/>
                <a:gd name="connsiteX15" fmla="*/ 314357 w 912184"/>
                <a:gd name="connsiteY15" fmla="*/ 207613 h 471037"/>
                <a:gd name="connsiteX16" fmla="*/ 398402 w 912184"/>
                <a:gd name="connsiteY16" fmla="*/ 445835 h 471037"/>
                <a:gd name="connsiteX17" fmla="*/ 433715 w 912184"/>
                <a:gd name="connsiteY17" fmla="*/ 471037 h 471037"/>
                <a:gd name="connsiteX18" fmla="*/ 434022 w 912184"/>
                <a:gd name="connsiteY18" fmla="*/ 471037 h 471037"/>
                <a:gd name="connsiteX19" fmla="*/ 469426 w 912184"/>
                <a:gd name="connsiteY19" fmla="*/ 446399 h 471037"/>
                <a:gd name="connsiteX20" fmla="*/ 581628 w 912184"/>
                <a:gd name="connsiteY20" fmla="*/ 143835 h 471037"/>
                <a:gd name="connsiteX21" fmla="*/ 635673 w 912184"/>
                <a:gd name="connsiteY21" fmla="*/ 281995 h 471037"/>
                <a:gd name="connsiteX22" fmla="*/ 670840 w 912184"/>
                <a:gd name="connsiteY22" fmla="*/ 306003 h 471037"/>
                <a:gd name="connsiteX23" fmla="*/ 874419 w 912184"/>
                <a:gd name="connsiteY23" fmla="*/ 306003 h 471037"/>
                <a:gd name="connsiteX24" fmla="*/ 912184 w 912184"/>
                <a:gd name="connsiteY24" fmla="*/ 268238 h 471037"/>
                <a:gd name="connsiteX25" fmla="*/ 874419 w 912184"/>
                <a:gd name="connsiteY25" fmla="*/ 230473 h 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2183" h="471037">
                  <a:moveTo>
                    <a:pt x="874419" y="230473"/>
                  </a:moveTo>
                  <a:lnTo>
                    <a:pt x="696626" y="230473"/>
                  </a:lnTo>
                  <a:lnTo>
                    <a:pt x="615859" y="24009"/>
                  </a:lnTo>
                  <a:cubicBezTo>
                    <a:pt x="610149" y="9421"/>
                    <a:pt x="596160" y="-20"/>
                    <a:pt x="580355" y="0"/>
                  </a:cubicBezTo>
                  <a:cubicBezTo>
                    <a:pt x="564685" y="141"/>
                    <a:pt x="550727" y="9945"/>
                    <a:pt x="545278" y="24638"/>
                  </a:cubicBezTo>
                  <a:lnTo>
                    <a:pt x="434903" y="322273"/>
                  </a:lnTo>
                  <a:lnTo>
                    <a:pt x="357762" y="103623"/>
                  </a:lnTo>
                  <a:cubicBezTo>
                    <a:pt x="352827" y="89624"/>
                    <a:pt x="340148" y="79815"/>
                    <a:pt x="325354" y="78557"/>
                  </a:cubicBezTo>
                  <a:cubicBezTo>
                    <a:pt x="310581" y="77278"/>
                    <a:pt x="296411" y="84821"/>
                    <a:pt x="289170" y="97771"/>
                  </a:cubicBezTo>
                  <a:lnTo>
                    <a:pt x="215090" y="230468"/>
                  </a:lnTo>
                  <a:lnTo>
                    <a:pt x="37765" y="230468"/>
                  </a:lnTo>
                  <a:cubicBezTo>
                    <a:pt x="16904" y="230468"/>
                    <a:pt x="0" y="247372"/>
                    <a:pt x="0" y="268233"/>
                  </a:cubicBezTo>
                  <a:cubicBezTo>
                    <a:pt x="0" y="289095"/>
                    <a:pt x="16904" y="305998"/>
                    <a:pt x="37765" y="305998"/>
                  </a:cubicBezTo>
                  <a:lnTo>
                    <a:pt x="237256" y="305998"/>
                  </a:lnTo>
                  <a:cubicBezTo>
                    <a:pt x="250942" y="305998"/>
                    <a:pt x="263560" y="298591"/>
                    <a:pt x="270232" y="286643"/>
                  </a:cubicBezTo>
                  <a:lnTo>
                    <a:pt x="314357" y="207613"/>
                  </a:lnTo>
                  <a:lnTo>
                    <a:pt x="398402" y="445835"/>
                  </a:lnTo>
                  <a:cubicBezTo>
                    <a:pt x="403694" y="460835"/>
                    <a:pt x="417808" y="470906"/>
                    <a:pt x="433715" y="471037"/>
                  </a:cubicBezTo>
                  <a:lnTo>
                    <a:pt x="434022" y="471037"/>
                  </a:lnTo>
                  <a:cubicBezTo>
                    <a:pt x="449798" y="471037"/>
                    <a:pt x="463932" y="461218"/>
                    <a:pt x="469426" y="446399"/>
                  </a:cubicBezTo>
                  <a:lnTo>
                    <a:pt x="581628" y="143835"/>
                  </a:lnTo>
                  <a:lnTo>
                    <a:pt x="635673" y="281995"/>
                  </a:lnTo>
                  <a:cubicBezTo>
                    <a:pt x="641338" y="296472"/>
                    <a:pt x="655291" y="306003"/>
                    <a:pt x="670840" y="306003"/>
                  </a:cubicBezTo>
                  <a:lnTo>
                    <a:pt x="874419" y="306003"/>
                  </a:lnTo>
                  <a:cubicBezTo>
                    <a:pt x="895281" y="306003"/>
                    <a:pt x="912184" y="289100"/>
                    <a:pt x="912184" y="268238"/>
                  </a:cubicBezTo>
                  <a:cubicBezTo>
                    <a:pt x="912184" y="247377"/>
                    <a:pt x="895281" y="230473"/>
                    <a:pt x="874419" y="230473"/>
                  </a:cubicBez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0" name="textruta 59">
            <a:extLst>
              <a:ext uri="{FF2B5EF4-FFF2-40B4-BE49-F238E27FC236}">
                <a16:creationId xmlns:a16="http://schemas.microsoft.com/office/drawing/2014/main" id="{5231091C-CD68-1077-7A3F-752D7B289195}"/>
              </a:ext>
            </a:extLst>
          </p:cNvPr>
          <p:cNvSpPr txBox="1"/>
          <p:nvPr/>
        </p:nvSpPr>
        <p:spPr>
          <a:xfrm>
            <a:off x="1835696" y="4308035"/>
            <a:ext cx="54726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+mj-lt"/>
                <a:cs typeface="Poppins" panose="00000500000000000000" pitchFamily="2" charset="0"/>
              </a:rPr>
              <a:t>More information about the Employee pulse and contact details for HR at your school is also available on </a:t>
            </a:r>
            <a:r>
              <a:rPr lang="en-US" b="1">
                <a:solidFill>
                  <a:schemeClr val="accent1"/>
                </a:solidFill>
                <a:latin typeface="+mj-lt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KTH’s intranet</a:t>
            </a:r>
            <a:r>
              <a:rPr lang="en-US" b="1">
                <a:latin typeface="+mj-lt"/>
                <a:cs typeface="Poppins" panose="00000500000000000000" pitchFamily="2" charset="0"/>
              </a:rPr>
              <a:t>.</a:t>
            </a:r>
            <a:endParaRPr lang="sv-SE" b="1">
              <a:latin typeface="+mj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16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409701" y="1136650"/>
            <a:ext cx="391680" cy="1661970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5536407" y="775320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 Available after the next occasion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5536407" y="860207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** Compared to Institutionen för Tillämpad fysik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942414" y="4931943"/>
            <a:ext cx="1413676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/>
            <a:r>
              <a:rPr lang="sv-SE" sz="750" b="1">
                <a:solidFill>
                  <a:schemeClr val="tx1">
                    <a:tint val="75000"/>
                  </a:schemeClr>
                </a:solidFill>
              </a:rPr>
              <a:t>Response rate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4287048" y="4931943"/>
            <a:ext cx="1184940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70 % (26 of 37)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4214597" y="4931943"/>
            <a:ext cx="177211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: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4456880" y="132560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4389380" y="132136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4456880" y="132983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4456880" y="148967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4389380" y="148544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4456880" y="149391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4456880" y="165375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4389380" y="164951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4456880" y="165799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4456880" y="181783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4389380" y="181359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4456880" y="182206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4456880" y="198190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4389380" y="197767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4456880" y="198614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4456880" y="116152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4389380" y="115728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4456880" y="116575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4456880" y="214598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4389380" y="214175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4456880" y="215022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4456880" y="247413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4389380" y="246990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4456880" y="247837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4456880" y="231006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4389380" y="230582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4456880" y="231429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4456880" y="263821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4389380" y="263398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4456880" y="264245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4456880" y="285944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4389380" y="285520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4456880" y="286367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4456880" y="302352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4389380" y="301928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4456880" y="302775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4456880" y="318759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4389380" y="318336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4456880" y="319183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4456880" y="335167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4389380" y="334743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4456880" y="335591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4456880" y="351575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4389380" y="351151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4456880" y="351998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4456880" y="367982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4389380" y="367559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4456880" y="368406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4456880" y="384390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4389380" y="383967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4456880" y="384814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4456880" y="400798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4389380" y="400374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4456880" y="401221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4456880" y="417205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4389380" y="416782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4456880" y="417629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8" name="Chart 5">
            <a:extLst>
              <a:ext uri="{FF2B5EF4-FFF2-40B4-BE49-F238E27FC236}">
                <a16:creationId xmlns:a16="http://schemas.microsoft.com/office/drawing/2014/main" id="{448D22E7-FA9B-6D46-409D-5AEF037AE008}"/>
              </a:ext>
            </a:extLst>
          </p:cNvPr>
          <p:cNvGraphicFramePr/>
          <p:nvPr/>
        </p:nvGraphicFramePr>
        <p:xfrm>
          <a:off x="4456880" y="433613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59" name="Frihandsfigur: Form 358">
            <a:extLst>
              <a:ext uri="{FF2B5EF4-FFF2-40B4-BE49-F238E27FC236}">
                <a16:creationId xmlns:a16="http://schemas.microsoft.com/office/drawing/2014/main" id="{8360BE0B-907E-4C6E-A0FF-D594B9DB84B1}"/>
              </a:ext>
            </a:extLst>
          </p:cNvPr>
          <p:cNvSpPr/>
          <p:nvPr/>
        </p:nvSpPr>
        <p:spPr>
          <a:xfrm>
            <a:off x="4389380" y="433190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0" name="Rektangel: rundade hörn 359">
            <a:extLst>
              <a:ext uri="{FF2B5EF4-FFF2-40B4-BE49-F238E27FC236}">
                <a16:creationId xmlns:a16="http://schemas.microsoft.com/office/drawing/2014/main" id="{D09F9DF3-0768-5AA8-5ECA-EC910B1601B3}"/>
              </a:ext>
            </a:extLst>
          </p:cNvPr>
          <p:cNvSpPr/>
          <p:nvPr/>
        </p:nvSpPr>
        <p:spPr>
          <a:xfrm>
            <a:off x="4456880" y="434037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1" name="Chart 5">
            <a:extLst>
              <a:ext uri="{FF2B5EF4-FFF2-40B4-BE49-F238E27FC236}">
                <a16:creationId xmlns:a16="http://schemas.microsoft.com/office/drawing/2014/main" id="{94B0647C-E47B-1378-2A72-C42F0AC9808D}"/>
              </a:ext>
            </a:extLst>
          </p:cNvPr>
          <p:cNvGraphicFramePr/>
          <p:nvPr/>
        </p:nvGraphicFramePr>
        <p:xfrm>
          <a:off x="4456880" y="450021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62" name="Frihandsfigur: Form 361">
            <a:extLst>
              <a:ext uri="{FF2B5EF4-FFF2-40B4-BE49-F238E27FC236}">
                <a16:creationId xmlns:a16="http://schemas.microsoft.com/office/drawing/2014/main" id="{6BD37CDC-9D7A-DBCA-6098-034BFD4604B2}"/>
              </a:ext>
            </a:extLst>
          </p:cNvPr>
          <p:cNvSpPr/>
          <p:nvPr/>
        </p:nvSpPr>
        <p:spPr>
          <a:xfrm>
            <a:off x="4389380" y="449597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3" name="Rektangel: rundade hörn 362">
            <a:extLst>
              <a:ext uri="{FF2B5EF4-FFF2-40B4-BE49-F238E27FC236}">
                <a16:creationId xmlns:a16="http://schemas.microsoft.com/office/drawing/2014/main" id="{8893F1D6-CE54-E0E1-2B61-63A64CDAEB70}"/>
              </a:ext>
            </a:extLst>
          </p:cNvPr>
          <p:cNvSpPr/>
          <p:nvPr/>
        </p:nvSpPr>
        <p:spPr>
          <a:xfrm>
            <a:off x="4456880" y="450444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4" name="Chart 5">
            <a:extLst>
              <a:ext uri="{FF2B5EF4-FFF2-40B4-BE49-F238E27FC236}">
                <a16:creationId xmlns:a16="http://schemas.microsoft.com/office/drawing/2014/main" id="{8AC6B81A-FB27-58F6-B240-F9ABDDD9CDED}"/>
              </a:ext>
            </a:extLst>
          </p:cNvPr>
          <p:cNvGraphicFramePr/>
          <p:nvPr/>
        </p:nvGraphicFramePr>
        <p:xfrm>
          <a:off x="4456880" y="466428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65" name="Frihandsfigur: Form 364">
            <a:extLst>
              <a:ext uri="{FF2B5EF4-FFF2-40B4-BE49-F238E27FC236}">
                <a16:creationId xmlns:a16="http://schemas.microsoft.com/office/drawing/2014/main" id="{993F4C00-9622-0A6B-05AA-1BE5E7FB8459}"/>
              </a:ext>
            </a:extLst>
          </p:cNvPr>
          <p:cNvSpPr/>
          <p:nvPr/>
        </p:nvSpPr>
        <p:spPr>
          <a:xfrm>
            <a:off x="4389380" y="466005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6" name="Rektangel: rundade hörn 365">
            <a:extLst>
              <a:ext uri="{FF2B5EF4-FFF2-40B4-BE49-F238E27FC236}">
                <a16:creationId xmlns:a16="http://schemas.microsoft.com/office/drawing/2014/main" id="{62AA5ABB-DE7A-248E-BC8C-D70D376B1903}"/>
              </a:ext>
            </a:extLst>
          </p:cNvPr>
          <p:cNvSpPr/>
          <p:nvPr/>
        </p:nvSpPr>
        <p:spPr>
          <a:xfrm>
            <a:off x="4456880" y="466852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638151" y="1053629"/>
            <a:ext cx="786872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5962884" y="985771"/>
            <a:ext cx="1037991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13500" rIns="5400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638150" y="985771"/>
            <a:ext cx="8100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Pulse 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935110" y="985771"/>
            <a:ext cx="567584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Driver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929805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3446115" y="985771"/>
            <a:ext cx="473423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Change*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3967997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3601826" y="133036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4123247" y="1330365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+9</a:t>
            </a: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3601826" y="149444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4123247" y="149444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4123247" y="1658519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3601826" y="165851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3601826" y="182259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4123247" y="1822596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3601826" y="198667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4123247" y="1986673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3601826" y="11662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4123247" y="116628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3601826" y="215075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4123247" y="2150750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3601826" y="247890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4123247" y="2478904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3601826" y="231482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4123247" y="2314827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3601826" y="264298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4123247" y="2642981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3601826" y="286420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4123247" y="286420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3601826" y="302746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4123247" y="302746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3601826" y="319072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4123247" y="3190726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-12</a:t>
            </a: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3601826" y="335398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4123247" y="3353985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3601826" y="351724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4123247" y="3517244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-7</a:t>
            </a: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3601826" y="368050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4123247" y="3680503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3601826" y="384376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4123247" y="384376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3601826" y="400702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4123247" y="4007021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3601826" y="417028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4123247" y="4170280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12" name="Ellips 411">
            <a:extLst>
              <a:ext uri="{FF2B5EF4-FFF2-40B4-BE49-F238E27FC236}">
                <a16:creationId xmlns:a16="http://schemas.microsoft.com/office/drawing/2014/main" id="{66ED4962-4DE2-3A7E-D1B3-036AD87F0028}"/>
              </a:ext>
            </a:extLst>
          </p:cNvPr>
          <p:cNvSpPr/>
          <p:nvPr/>
        </p:nvSpPr>
        <p:spPr>
          <a:xfrm>
            <a:off x="3601826" y="433353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3" name="Ellips 412">
            <a:extLst>
              <a:ext uri="{FF2B5EF4-FFF2-40B4-BE49-F238E27FC236}">
                <a16:creationId xmlns:a16="http://schemas.microsoft.com/office/drawing/2014/main" id="{BBFB12DA-DD40-7BC3-482A-830536729AD9}"/>
              </a:ext>
            </a:extLst>
          </p:cNvPr>
          <p:cNvSpPr/>
          <p:nvPr/>
        </p:nvSpPr>
        <p:spPr>
          <a:xfrm>
            <a:off x="4123247" y="4333539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414" name="Ellips 413">
            <a:extLst>
              <a:ext uri="{FF2B5EF4-FFF2-40B4-BE49-F238E27FC236}">
                <a16:creationId xmlns:a16="http://schemas.microsoft.com/office/drawing/2014/main" id="{BD3BEE41-6BE6-2235-4738-DEC795BC4E62}"/>
              </a:ext>
            </a:extLst>
          </p:cNvPr>
          <p:cNvSpPr/>
          <p:nvPr/>
        </p:nvSpPr>
        <p:spPr>
          <a:xfrm>
            <a:off x="3601826" y="449679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5" name="Ellips 414">
            <a:extLst>
              <a:ext uri="{FF2B5EF4-FFF2-40B4-BE49-F238E27FC236}">
                <a16:creationId xmlns:a16="http://schemas.microsoft.com/office/drawing/2014/main" id="{E26052E5-C169-6D6C-E557-D30E355164F6}"/>
              </a:ext>
            </a:extLst>
          </p:cNvPr>
          <p:cNvSpPr/>
          <p:nvPr/>
        </p:nvSpPr>
        <p:spPr>
          <a:xfrm>
            <a:off x="4123247" y="449679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416" name="Ellips 415">
            <a:extLst>
              <a:ext uri="{FF2B5EF4-FFF2-40B4-BE49-F238E27FC236}">
                <a16:creationId xmlns:a16="http://schemas.microsoft.com/office/drawing/2014/main" id="{33F3FB03-CB5B-F723-1CED-D6E6FAA29257}"/>
              </a:ext>
            </a:extLst>
          </p:cNvPr>
          <p:cNvSpPr/>
          <p:nvPr/>
        </p:nvSpPr>
        <p:spPr>
          <a:xfrm>
            <a:off x="3601826" y="466005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7" name="Ellips 416">
            <a:extLst>
              <a:ext uri="{FF2B5EF4-FFF2-40B4-BE49-F238E27FC236}">
                <a16:creationId xmlns:a16="http://schemas.microsoft.com/office/drawing/2014/main" id="{E700F55B-634F-558A-F2F5-421A22C0E407}"/>
              </a:ext>
            </a:extLst>
          </p:cNvPr>
          <p:cNvSpPr/>
          <p:nvPr/>
        </p:nvSpPr>
        <p:spPr>
          <a:xfrm>
            <a:off x="4123247" y="466005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963555" y="132136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963555" y="148544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963555" y="164951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963555" y="181359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963555" y="197767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963555" y="115728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963555" y="214175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963555" y="246990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963555" y="230582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963555" y="263398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963555" y="285520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963555" y="301928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963555" y="318336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963555" y="334743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963555" y="351151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963555" y="367559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963555" y="383967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963555" y="400374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963555" y="416782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37" name="Rektangel: rundade hörn 436">
            <a:extLst>
              <a:ext uri="{FF2B5EF4-FFF2-40B4-BE49-F238E27FC236}">
                <a16:creationId xmlns:a16="http://schemas.microsoft.com/office/drawing/2014/main" id="{6EB8A447-6782-DBE9-8549-75025F70CE97}"/>
              </a:ext>
            </a:extLst>
          </p:cNvPr>
          <p:cNvSpPr/>
          <p:nvPr/>
        </p:nvSpPr>
        <p:spPr>
          <a:xfrm>
            <a:off x="2963555" y="433190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438" name="Rektangel: rundade hörn 437">
            <a:extLst>
              <a:ext uri="{FF2B5EF4-FFF2-40B4-BE49-F238E27FC236}">
                <a16:creationId xmlns:a16="http://schemas.microsoft.com/office/drawing/2014/main" id="{B2D372BB-C57A-BD0C-0A71-99592673FEF2}"/>
              </a:ext>
            </a:extLst>
          </p:cNvPr>
          <p:cNvSpPr/>
          <p:nvPr/>
        </p:nvSpPr>
        <p:spPr>
          <a:xfrm>
            <a:off x="2963555" y="449597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439" name="Rektangel: rundade hörn 438">
            <a:extLst>
              <a:ext uri="{FF2B5EF4-FFF2-40B4-BE49-F238E27FC236}">
                <a16:creationId xmlns:a16="http://schemas.microsoft.com/office/drawing/2014/main" id="{9F9289B6-EBE0-3293-0030-09E57ED26A2F}"/>
              </a:ext>
            </a:extLst>
          </p:cNvPr>
          <p:cNvSpPr/>
          <p:nvPr/>
        </p:nvSpPr>
        <p:spPr>
          <a:xfrm>
            <a:off x="2963555" y="466005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936288" y="132136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Balance - Workload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936288" y="148544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Clarity - Responsibilities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936288" y="164951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936288" y="181359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Enthusiasm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936288" y="197767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936288" y="115728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Autonomy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936288" y="214175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Recognition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936288" y="246990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936288" y="230582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Balance - Work / leisure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936288" y="263398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Clarity - Priorities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936288" y="285520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1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936288" y="301928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2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936288" y="318336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3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936288" y="334743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1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936288" y="351151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2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936288" y="367559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3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936288" y="383967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4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936288" y="400374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Safety 1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936288" y="416782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Safety 2</a:t>
            </a:r>
          </a:p>
        </p:txBody>
      </p:sp>
      <p:sp>
        <p:nvSpPr>
          <p:cNvPr id="459" name="Rektangel: rundade hörn 458">
            <a:extLst>
              <a:ext uri="{FF2B5EF4-FFF2-40B4-BE49-F238E27FC236}">
                <a16:creationId xmlns:a16="http://schemas.microsoft.com/office/drawing/2014/main" id="{24B67130-38F8-DC8E-C78B-B2220E6663A3}"/>
              </a:ext>
            </a:extLst>
          </p:cNvPr>
          <p:cNvSpPr/>
          <p:nvPr/>
        </p:nvSpPr>
        <p:spPr>
          <a:xfrm>
            <a:off x="1936288" y="433190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4</a:t>
            </a:r>
          </a:p>
        </p:txBody>
      </p:sp>
      <p:sp>
        <p:nvSpPr>
          <p:cNvPr id="460" name="Rektangel: rundade hörn 459">
            <a:extLst>
              <a:ext uri="{FF2B5EF4-FFF2-40B4-BE49-F238E27FC236}">
                <a16:creationId xmlns:a16="http://schemas.microsoft.com/office/drawing/2014/main" id="{CDCCC827-9106-8332-AC57-2B548D74C5F0}"/>
              </a:ext>
            </a:extLst>
          </p:cNvPr>
          <p:cNvSpPr/>
          <p:nvPr/>
        </p:nvSpPr>
        <p:spPr>
          <a:xfrm>
            <a:off x="1936288" y="449597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5</a:t>
            </a:r>
          </a:p>
        </p:txBody>
      </p:sp>
      <p:sp>
        <p:nvSpPr>
          <p:cNvPr id="461" name="Rektangel: rundade hörn 460">
            <a:extLst>
              <a:ext uri="{FF2B5EF4-FFF2-40B4-BE49-F238E27FC236}">
                <a16:creationId xmlns:a16="http://schemas.microsoft.com/office/drawing/2014/main" id="{53757E2E-8D74-FB59-02E1-53C8D65B36A7}"/>
              </a:ext>
            </a:extLst>
          </p:cNvPr>
          <p:cNvSpPr/>
          <p:nvPr/>
        </p:nvSpPr>
        <p:spPr>
          <a:xfrm>
            <a:off x="1936288" y="466005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6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840650" y="1760125"/>
            <a:ext cx="405000" cy="40500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22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962150" y="1436415"/>
            <a:ext cx="162000" cy="162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962150" y="2326836"/>
            <a:ext cx="162000" cy="162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917279" y="1353256"/>
            <a:ext cx="251743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Change*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861162" y="2502004"/>
            <a:ext cx="363979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1043150" y="2165126"/>
            <a:ext cx="0" cy="157736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1043150" y="1594481"/>
            <a:ext cx="0" cy="165644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95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90992" y="1166288"/>
            <a:ext cx="126000" cy="126000"/>
          </a:xfrm>
          <a:prstGeom prst="rect">
            <a:avLst/>
          </a:prstGeom>
        </p:spPr>
      </p:pic>
      <p:pic>
        <p:nvPicPr>
          <p:cNvPr id="496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0992" y="1330365"/>
            <a:ext cx="126000" cy="126000"/>
          </a:xfrm>
          <a:prstGeom prst="rect">
            <a:avLst/>
          </a:prstGeom>
        </p:spPr>
      </p:pic>
      <p:pic>
        <p:nvPicPr>
          <p:cNvPr id="497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90992" y="1494442"/>
            <a:ext cx="126000" cy="126000"/>
          </a:xfrm>
          <a:prstGeom prst="rect">
            <a:avLst/>
          </a:prstGeom>
        </p:spPr>
      </p:pic>
      <p:pic>
        <p:nvPicPr>
          <p:cNvPr id="498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90992" y="1658519"/>
            <a:ext cx="126000" cy="126000"/>
          </a:xfrm>
          <a:prstGeom prst="rect">
            <a:avLst/>
          </a:prstGeom>
        </p:spPr>
      </p:pic>
      <p:pic>
        <p:nvPicPr>
          <p:cNvPr id="499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90992" y="1822596"/>
            <a:ext cx="126000" cy="126000"/>
          </a:xfrm>
          <a:prstGeom prst="rect">
            <a:avLst/>
          </a:prstGeom>
        </p:spPr>
      </p:pic>
      <p:pic>
        <p:nvPicPr>
          <p:cNvPr id="500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90992" y="1986673"/>
            <a:ext cx="126000" cy="126000"/>
          </a:xfrm>
          <a:prstGeom prst="rect">
            <a:avLst/>
          </a:prstGeom>
        </p:spPr>
      </p:pic>
      <p:pic>
        <p:nvPicPr>
          <p:cNvPr id="501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90992" y="2150750"/>
            <a:ext cx="126000" cy="126000"/>
          </a:xfrm>
          <a:prstGeom prst="rect">
            <a:avLst/>
          </a:prstGeom>
        </p:spPr>
      </p:pic>
      <p:pic>
        <p:nvPicPr>
          <p:cNvPr id="502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0992" y="2314827"/>
            <a:ext cx="126000" cy="126000"/>
          </a:xfrm>
          <a:prstGeom prst="rect">
            <a:avLst/>
          </a:prstGeom>
        </p:spPr>
      </p:pic>
      <p:pic>
        <p:nvPicPr>
          <p:cNvPr id="503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90992" y="2478904"/>
            <a:ext cx="126000" cy="126000"/>
          </a:xfrm>
          <a:prstGeom prst="rect">
            <a:avLst/>
          </a:prstGeom>
        </p:spPr>
      </p:pic>
      <p:pic>
        <p:nvPicPr>
          <p:cNvPr id="504" name="New pictur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90992" y="2642981"/>
            <a:ext cx="12600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Autonomy: 67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mandate to make the decisions necessary in my role'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- Workload: 65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current workload is at an appropriate level'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Clarity - Responsibilities: 71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 tasks and areas of responsibilities are clear to me'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Efficiency: 69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necessary conditions to be able to do a good job'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Enthusiasm: 79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'We have a positive working climate at our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Female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7.0.2"/>
  <p:tag name="AS_OS" val="Microsoft Windows NT 10.0.14393.0"/>
  <p:tag name="AS_RELEASE_DATE" val="2022.03.14"/>
  <p:tag name="AS_TITLE" val="Aspose.Slides for .NET5"/>
  <p:tag name="AS_VERSION" val="22.3"/>
</p:tagLst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2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2020 general_16x9</Template>
  <TotalTime>0</TotalTime>
  <Application>Microsoft Office PowerPoint</Application>
  <PresentationFormat>Bildspel på skärmen (16:9)</PresentationFormat>
  <Paragraphs>345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29</vt:i4>
      </vt:variant>
    </vt:vector>
  </HeadingPairs>
  <TitlesOfParts>
    <vt:vector size="31" baseType="lpstr">
      <vt:lpstr>Office-tema</vt:lpstr>
      <vt:lpstr>Office-tema</vt:lpstr>
      <vt:lpstr>Institutionen för Tillämpad fysik - Female</vt:lpstr>
      <vt:lpstr>Institutionen för Tillämpad fysik - Female</vt:lpstr>
      <vt:lpstr>Pick one strength and one development area</vt:lpstr>
      <vt:lpstr>Summary</vt:lpstr>
      <vt:lpstr>Autonomy: 67 / 100</vt:lpstr>
      <vt:lpstr>Balance - Workload: 65 / 100</vt:lpstr>
      <vt:lpstr>Clarity - Responsibilities: 71 / 100</vt:lpstr>
      <vt:lpstr>Efficiency: 69 / 100</vt:lpstr>
      <vt:lpstr>Enthusiasm: 79 / 100</vt:lpstr>
      <vt:lpstr>Inclusion: 69 / 100</vt:lpstr>
      <vt:lpstr>Recognition: 69 / 100</vt:lpstr>
      <vt:lpstr>Balance - Work / leisure: 54 / 100</vt:lpstr>
      <vt:lpstr>Development: 71 / 100</vt:lpstr>
      <vt:lpstr>Clarity - Priorities: 64 / 100</vt:lpstr>
      <vt:lpstr>[Focus] Treatment 1: 82 / 100</vt:lpstr>
      <vt:lpstr>[Focus] Treatment 2: 93 / 100</vt:lpstr>
      <vt:lpstr>[Focus] Treatment 3: 64 / 100</vt:lpstr>
      <vt:lpstr>[Focus] Inclusion 1: 63 / 100</vt:lpstr>
      <vt:lpstr>[Focus] Inclusion 2: 71 / 100</vt:lpstr>
      <vt:lpstr>[Focus] Inclusion 3: 73 / 100</vt:lpstr>
      <vt:lpstr>[Focus] Inclusion 4: 85 / 100</vt:lpstr>
      <vt:lpstr>[Focus] Safety 1: 67 / 100</vt:lpstr>
      <vt:lpstr>[Focus] Safety 2: 90 / 100</vt:lpstr>
      <vt:lpstr>[Focus] Treatment 4: 85 / 100</vt:lpstr>
      <vt:lpstr>[Focus] Treatment 5: 88 / 100</vt:lpstr>
      <vt:lpstr>[Focus] Treatment 6: 77 / 100</vt:lpstr>
      <vt:lpstr>Appendix</vt:lpstr>
      <vt:lpstr>How do we use the results in team meetings?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Institutionen för Tillämpad fysik - Female</dc:title>
  <dc:subject>Institutionen för Tillämpad fysik - Female</dc:subject>
  <dc:creator>Populum</dc:creator>
  <cp:revision>2</cp:revision>
  <dcterms:created xsi:type="dcterms:W3CDTF">2023-03-12T19:46:07Z</dcterms:created>
  <dcterms:modified xsi:type="dcterms:W3CDTF">2023-04-11T08:52:42Z</dcterms:modified>
</cp:coreProperties>
</file>