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theme/themeOverride1.xml" ContentType="application/vnd.openxmlformats-officedocument.themeOverride+xml"/>
  <Override PartName="/ppt/charts/chart2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25.xml" ContentType="application/vnd.openxmlformats-officedocument.drawingml.chart+xml"/>
  <Override PartName="/ppt/theme/themeOverride3.xml" ContentType="application/vnd.openxmlformats-officedocument.themeOverride+xml"/>
  <Override PartName="/ppt/charts/chart2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27.xml" ContentType="application/vnd.openxmlformats-officedocument.drawingml.chart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6.xml" ContentType="application/vnd.openxmlformats-officedocument.themeOverride+xml"/>
  <Override PartName="/ppt/charts/chart29.xml" ContentType="application/vnd.openxmlformats-officedocument.drawingml.chart+xml"/>
  <Override PartName="/ppt/theme/themeOverride7.xml" ContentType="application/vnd.openxmlformats-officedocument.themeOverride+xml"/>
  <Override PartName="/ppt/charts/chart3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8.xml" ContentType="application/vnd.openxmlformats-officedocument.themeOverride+xml"/>
  <Override PartName="/ppt/charts/chart31.xml" ContentType="application/vnd.openxmlformats-officedocument.drawingml.chart+xml"/>
  <Override PartName="/ppt/theme/themeOverride9.xml" ContentType="application/vnd.openxmlformats-officedocument.themeOverride+xml"/>
  <Override PartName="/ppt/charts/chart3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0.xml" ContentType="application/vnd.openxmlformats-officedocument.themeOverride+xml"/>
  <Override PartName="/ppt/charts/chart33.xml" ContentType="application/vnd.openxmlformats-officedocument.drawingml.chart+xml"/>
  <Override PartName="/ppt/theme/themeOverride11.xml" ContentType="application/vnd.openxmlformats-officedocument.themeOverride+xml"/>
  <Override PartName="/ppt/charts/chart3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2.xml" ContentType="application/vnd.openxmlformats-officedocument.themeOverride+xml"/>
  <Override PartName="/ppt/charts/chart35.xml" ContentType="application/vnd.openxmlformats-officedocument.drawingml.chart+xml"/>
  <Override PartName="/ppt/theme/themeOverride13.xml" ContentType="application/vnd.openxmlformats-officedocument.themeOverride+xml"/>
  <Override PartName="/ppt/charts/chart3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4.xml" ContentType="application/vnd.openxmlformats-officedocument.themeOverride+xml"/>
  <Override PartName="/ppt/charts/chart37.xml" ContentType="application/vnd.openxmlformats-officedocument.drawingml.chart+xml"/>
  <Override PartName="/ppt/theme/themeOverride15.xml" ContentType="application/vnd.openxmlformats-officedocument.themeOverride+xml"/>
  <Override PartName="/ppt/charts/chart3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6.xml" ContentType="application/vnd.openxmlformats-officedocument.themeOverride+xml"/>
  <Override PartName="/ppt/charts/chart39.xml" ContentType="application/vnd.openxmlformats-officedocument.drawingml.chart+xml"/>
  <Override PartName="/ppt/theme/themeOverride17.xml" ContentType="application/vnd.openxmlformats-officedocument.themeOverride+xml"/>
  <Override PartName="/ppt/charts/chart4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8.xml" ContentType="application/vnd.openxmlformats-officedocument.themeOverride+xml"/>
  <Override PartName="/ppt/charts/chart41.xml" ContentType="application/vnd.openxmlformats-officedocument.drawingml.chart+xml"/>
  <Override PartName="/ppt/theme/themeOverride19.xml" ContentType="application/vnd.openxmlformats-officedocument.themeOverride+xml"/>
  <Override PartName="/ppt/charts/chart4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20.xml" ContentType="application/vnd.openxmlformats-officedocument.themeOverride+xml"/>
  <Override PartName="/ppt/charts/chart43.xml" ContentType="application/vnd.openxmlformats-officedocument.drawingml.chart+xml"/>
  <Override PartName="/ppt/theme/themeOverride21.xml" ContentType="application/vnd.openxmlformats-officedocument.themeOverride+xml"/>
  <Override PartName="/ppt/charts/chart4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22.xml" ContentType="application/vnd.openxmlformats-officedocument.themeOverride+xml"/>
  <Override PartName="/ppt/charts/chart45.xml" ContentType="application/vnd.openxmlformats-officedocument.drawingml.chart+xml"/>
  <Override PartName="/ppt/theme/themeOverride23.xml" ContentType="application/vnd.openxmlformats-officedocument.themeOverride+xml"/>
  <Override PartName="/ppt/charts/chart4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24.xml" ContentType="application/vnd.openxmlformats-officedocument.themeOverride+xml"/>
  <Override PartName="/ppt/charts/chart47.xml" ContentType="application/vnd.openxmlformats-officedocument.drawingml.chart+xml"/>
  <Override PartName="/ppt/theme/themeOverride25.xml" ContentType="application/vnd.openxmlformats-officedocument.themeOverride+xml"/>
  <Override PartName="/ppt/charts/chart4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26.xml" ContentType="application/vnd.openxmlformats-officedocument.themeOverride+xml"/>
  <Override PartName="/ppt/charts/chart49.xml" ContentType="application/vnd.openxmlformats-officedocument.drawingml.chart+xml"/>
  <Override PartName="/ppt/theme/themeOverride27.xml" ContentType="application/vnd.openxmlformats-officedocument.themeOverride+xml"/>
  <Override PartName="/ppt/charts/chart5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28.xml" ContentType="application/vnd.openxmlformats-officedocument.themeOverride+xml"/>
  <Override PartName="/ppt/charts/chart51.xml" ContentType="application/vnd.openxmlformats-officedocument.drawingml.chart+xml"/>
  <Override PartName="/ppt/theme/themeOverride29.xml" ContentType="application/vnd.openxmlformats-officedocument.themeOverride+xml"/>
  <Override PartName="/ppt/charts/chart5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30.xml" ContentType="application/vnd.openxmlformats-officedocument.themeOverride+xml"/>
  <Override PartName="/ppt/charts/chart53.xml" ContentType="application/vnd.openxmlformats-officedocument.drawingml.chart+xml"/>
  <Override PartName="/ppt/theme/themeOverride31.xml" ContentType="application/vnd.openxmlformats-officedocument.themeOverride+xml"/>
  <Override PartName="/ppt/charts/chart5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32.xml" ContentType="application/vnd.openxmlformats-officedocument.themeOverride+xml"/>
  <Override PartName="/ppt/charts/chart55.xml" ContentType="application/vnd.openxmlformats-officedocument.drawingml.chart+xml"/>
  <Override PartName="/ppt/theme/themeOverride33.xml" ContentType="application/vnd.openxmlformats-officedocument.themeOverride+xml"/>
  <Override PartName="/ppt/charts/chart56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34.xml" ContentType="application/vnd.openxmlformats-officedocument.themeOverride+xml"/>
  <Override PartName="/ppt/charts/chart57.xml" ContentType="application/vnd.openxmlformats-officedocument.drawingml.chart+xml"/>
  <Override PartName="/ppt/theme/themeOverride35.xml" ContentType="application/vnd.openxmlformats-officedocument.themeOverride+xml"/>
  <Override PartName="/ppt/charts/chart5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36.xml" ContentType="application/vnd.openxmlformats-officedocument.themeOverride+xml"/>
  <Override PartName="/ppt/charts/chart59.xml" ContentType="application/vnd.openxmlformats-officedocument.drawingml.chart+xml"/>
  <Override PartName="/ppt/theme/themeOverride37.xml" ContentType="application/vnd.openxmlformats-officedocument.themeOverride+xml"/>
  <Override PartName="/ppt/charts/chart6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8.xml" ContentType="application/vnd.openxmlformats-officedocument.themeOverride+xml"/>
  <Override PartName="/ppt/charts/chart61.xml" ContentType="application/vnd.openxmlformats-officedocument.drawingml.chart+xml"/>
  <Override PartName="/ppt/theme/themeOverride39.xml" ContentType="application/vnd.openxmlformats-officedocument.themeOverride+xml"/>
  <Override PartName="/ppt/charts/chart6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40.xml" ContentType="application/vnd.openxmlformats-officedocument.themeOverride+xml"/>
  <Override PartName="/ppt/charts/chart63.xml" ContentType="application/vnd.openxmlformats-officedocument.drawingml.chart+xml"/>
  <Override PartName="/ppt/theme/themeOverride41.xml" ContentType="application/vnd.openxmlformats-officedocument.themeOverride+xml"/>
  <Override PartName="/ppt/charts/chart6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42.xml" ContentType="application/vnd.openxmlformats-officedocument.themeOverride+xml"/>
  <Override PartName="/ppt/charts/chart65.xml" ContentType="application/vnd.openxmlformats-officedocument.drawingml.chart+xml"/>
  <Override PartName="/ppt/theme/themeOverride43.xml" ContentType="application/vnd.openxmlformats-officedocument.themeOverride+xml"/>
  <Override PartName="/ppt/charts/chart66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4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5" r:id="rId2"/>
  </p:sldMasterIdLst>
  <p:notesMasterIdLst>
    <p:notesMasterId r:id="rId33"/>
  </p:notesMasterIdLst>
  <p:handoutMasterIdLst>
    <p:handoutMasterId r:id="rId34"/>
  </p:handoutMasterIdLst>
  <p:sldIdLst>
    <p:sldId id="258" r:id="rId3"/>
    <p:sldId id="261" r:id="rId4"/>
    <p:sldId id="264" r:id="rId5"/>
    <p:sldId id="267" r:id="rId6"/>
    <p:sldId id="270" r:id="rId7"/>
    <p:sldId id="273" r:id="rId8"/>
    <p:sldId id="276" r:id="rId9"/>
    <p:sldId id="279" r:id="rId10"/>
    <p:sldId id="282" r:id="rId11"/>
    <p:sldId id="285" r:id="rId12"/>
    <p:sldId id="288" r:id="rId13"/>
    <p:sldId id="291" r:id="rId14"/>
    <p:sldId id="294" r:id="rId15"/>
    <p:sldId id="297" r:id="rId16"/>
    <p:sldId id="300" r:id="rId17"/>
    <p:sldId id="303" r:id="rId18"/>
    <p:sldId id="306" r:id="rId19"/>
    <p:sldId id="309" r:id="rId20"/>
    <p:sldId id="312" r:id="rId21"/>
    <p:sldId id="315" r:id="rId22"/>
    <p:sldId id="318" r:id="rId23"/>
    <p:sldId id="321" r:id="rId24"/>
    <p:sldId id="324" r:id="rId25"/>
    <p:sldId id="327" r:id="rId26"/>
    <p:sldId id="330" r:id="rId27"/>
    <p:sldId id="333" r:id="rId28"/>
    <p:sldId id="336" r:id="rId29"/>
    <p:sldId id="339" r:id="rId30"/>
    <p:sldId id="342" r:id="rId31"/>
    <p:sldId id="345" r:id="rId32"/>
  </p:sldIdLst>
  <p:sldSz cx="9144000" cy="5143500" type="screen16x9"/>
  <p:notesSz cx="6858000" cy="9144000"/>
  <p:custDataLst>
    <p:tags r:id="rId35"/>
  </p:custDataLst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>
      <p:cViewPr varScale="1">
        <p:scale>
          <a:sx n="88" d="100"/>
          <a:sy n="88" d="100"/>
        </p:scale>
        <p:origin x="6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3187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7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9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11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13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15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17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19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2.xlsx"/><Relationship Id="rId1" Type="http://schemas.openxmlformats.org/officeDocument/2006/relationships/themeOverride" Target="../theme/themeOverride21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23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25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8.xlsx"/><Relationship Id="rId1" Type="http://schemas.openxmlformats.org/officeDocument/2006/relationships/themeOverride" Target="../theme/themeOverride27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0.xlsx"/><Relationship Id="rId1" Type="http://schemas.openxmlformats.org/officeDocument/2006/relationships/themeOverride" Target="../theme/themeOverride29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2.xlsx"/><Relationship Id="rId1" Type="http://schemas.openxmlformats.org/officeDocument/2006/relationships/themeOverride" Target="../theme/themeOverride31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4.xlsx"/><Relationship Id="rId1" Type="http://schemas.openxmlformats.org/officeDocument/2006/relationships/themeOverride" Target="../theme/themeOverride33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6.xlsx"/><Relationship Id="rId1" Type="http://schemas.openxmlformats.org/officeDocument/2006/relationships/themeOverride" Target="../theme/themeOverride35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8.xlsx"/><Relationship Id="rId1" Type="http://schemas.openxmlformats.org/officeDocument/2006/relationships/themeOverride" Target="../theme/themeOverride37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8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0.xlsx"/><Relationship Id="rId1" Type="http://schemas.openxmlformats.org/officeDocument/2006/relationships/themeOverride" Target="../theme/themeOverride39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2.xlsx"/><Relationship Id="rId1" Type="http://schemas.openxmlformats.org/officeDocument/2006/relationships/themeOverride" Target="../theme/themeOverride41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2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4.xlsx"/><Relationship Id="rId1" Type="http://schemas.openxmlformats.org/officeDocument/2006/relationships/themeOverride" Target="../theme/themeOverride43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4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6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8249-4724-9DB4-444F618478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49-4724-9DB4-444F618478E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8249-4724-9DB4-444F618478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49-4724-9DB4-444F618478E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8249-4724-9DB4-444F618478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49-4724-9DB4-444F618478E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8249-4724-9DB4-444F618478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249-4724-9DB4-444F618478E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8249-4724-9DB4-444F61847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D694-47AC-8FC4-A69B9A4C721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94-47AC-8FC4-A69B9A4C721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D694-47AC-8FC4-A69B9A4C721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94-47AC-8FC4-A69B9A4C721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D694-47AC-8FC4-A69B9A4C721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94-47AC-8FC4-A69B9A4C721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D694-47AC-8FC4-A69B9A4C721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94-47AC-8FC4-A69B9A4C721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D694-47AC-8FC4-A69B9A4C7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8BAE-471D-8EBA-669BA5C4AB4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8BAE-471D-8EBA-669BA5C4AB4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AE-471D-8EBA-669BA5C4AB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8BAE-471D-8EBA-669BA5C4AB4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AE-471D-8EBA-669BA5C4AB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8BAE-471D-8EBA-669BA5C4AB4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BAE-471D-8EBA-669BA5C4AB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8BAE-471D-8EBA-669BA5C4A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2364-4888-875F-F314D5C6353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2364-4888-875F-F314D5C6353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2364-4888-875F-F314D5C6353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64-4888-875F-F314D5C6353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2364-4888-875F-F314D5C6353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364-4888-875F-F314D5C6353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2364-4888-875F-F314D5C63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65A8-4BF5-8AEF-C62372F0259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A8-4BF5-8AEF-C62372F0259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65A8-4BF5-8AEF-C62372F0259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A8-4BF5-8AEF-C62372F0259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65A8-4BF5-8AEF-C62372F0259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A8-4BF5-8AEF-C62372F0259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65A8-4BF5-8AEF-C62372F0259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5A8-4BF5-8AEF-C62372F0259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65A8-4BF5-8AEF-C62372F02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F6-4B45-A377-6368E1F601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DBF6-4B45-A377-6368E1F6011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F6-4B45-A377-6368E1F601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DBF6-4B45-A377-6368E1F6011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BF6-4B45-A377-6368E1F601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DBF6-4B45-A377-6368E1F6011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BF6-4B45-A377-6368E1F601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DBF6-4B45-A377-6368E1F6011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BF6-4B45-A377-6368E1F601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DBF6-4B45-A377-6368E1F60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8BD5-4F59-A168-41C32B7DC6C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8BD5-4F59-A168-41C32B7DC6C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D5-4F59-A168-41C32B7DC6C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8BD5-4F59-A168-41C32B7DC6C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D5-4F59-A168-41C32B7DC6C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8BD5-4F59-A168-41C32B7DC6C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BD5-4F59-A168-41C32B7DC6C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8BD5-4F59-A168-41C32B7DC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0502-4CB1-A840-633763D0522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0502-4CB1-A840-633763D0522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02-4CB1-A840-633763D0522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0502-4CB1-A840-633763D0522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502-4CB1-A840-633763D0522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0502-4CB1-A840-633763D0522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502-4CB1-A840-633763D0522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0502-4CB1-A840-633763D052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02-43C5-9069-0A326BBD9B6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2F02-43C5-9069-0A326BBD9B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2F02-43C5-9069-0A326BBD9B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02-43C5-9069-0A326BBD9B6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2F02-43C5-9069-0A326BBD9B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02-43C5-9069-0A326BBD9B6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2F02-43C5-9069-0A326BBD9B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F02-43C5-9069-0A326BBD9B6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2F02-43C5-9069-0A326BBD9B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4291-474F-B54E-E80F5C706B9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91-474F-B54E-E80F5C706B9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4291-474F-B54E-E80F5C706B9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91-474F-B54E-E80F5C706B9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4291-474F-B54E-E80F5C706B9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91-474F-B54E-E80F5C706B9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4291-474F-B54E-E80F5C706B9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91-474F-B54E-E80F5C706B9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4291-474F-B54E-E80F5C706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DFCF-4296-A264-D08F5EF592A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DFCF-4296-A264-D08F5EF592A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CF-4296-A264-D08F5EF592A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DFCF-4296-A264-D08F5EF592A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CF-4296-A264-D08F5EF592A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DFCF-4296-A264-D08F5EF592A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FCF-4296-A264-D08F5EF592A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DFCF-4296-A264-D08F5EF59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5634-4380-B3D5-117F89AC07B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34-4380-B3D5-117F89AC07B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5634-4380-B3D5-117F89AC07B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34-4380-B3D5-117F89AC07B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5634-4380-B3D5-117F89AC07B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634-4380-B3D5-117F89AC07B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5634-4380-B3D5-117F89AC07B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634-4380-B3D5-117F89AC07B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5634-4380-B3D5-117F89AC0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62-4808-BB64-1E052E99CB8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B562-4808-BB64-1E052E99CB8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62-4808-BB64-1E052E99CB8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77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B562-4808-BB64-1E052E99C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25-4DC1-9672-B78CE7C29DB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8D25-4DC1-9672-B78CE7C29DB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25-4DC1-9672-B78CE7C29DB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8D25-4DC1-9672-B78CE7C29D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35-4E74-9537-B34AD29F98E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D335-4E74-9537-B34AD29F98E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35-4E74-9537-B34AD29F98E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D335-4E74-9537-B34AD29F9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0A03-40C2-A14D-3CB709EE0607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0A03-40C2-A14D-3CB709EE0607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0A03-40C2-A14D-3CB709EE0607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0A03-40C2-A14D-3CB709EE0607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0A03-40C2-A14D-3CB709EE0607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03-40C2-A14D-3CB709EE0607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03-40C2-A14D-3CB709EE0607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03-40C2-A14D-3CB709EE0607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A03-40C2-A14D-3CB709EE060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</c:v>
                </c:pt>
                <c:pt idx="1">
                  <c:v>35</c:v>
                </c:pt>
                <c:pt idx="2">
                  <c:v>25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A03-40C2-A14D-3CB709EE0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AAE7-45AA-8ACA-18CEB9D79F7E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63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3770-47E8-820A-224532AFB3DF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3770-47E8-820A-224532AFB3DF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3770-47E8-820A-224532AFB3DF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3770-47E8-820A-224532AFB3DF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3770-47E8-820A-224532AFB3D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70-47E8-820A-224532AFB3DF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70-47E8-820A-224532AFB3DF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70-47E8-820A-224532AFB3DF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70-47E8-820A-224532AFB3D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</c:v>
                </c:pt>
                <c:pt idx="1">
                  <c:v>24</c:v>
                </c:pt>
                <c:pt idx="2">
                  <c:v>29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770-47E8-820A-224532AFB3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BD8A-4012-99EA-FFF29D5EE856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56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2E88-4AD0-A0AF-55FEFBF5F035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2E88-4AD0-A0AF-55FEFBF5F035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2E88-4AD0-A0AF-55FEFBF5F035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2E88-4AD0-A0AF-55FEFBF5F035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2E88-4AD0-A0AF-55FEFBF5F035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88-4AD0-A0AF-55FEFBF5F035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88-4AD0-A0AF-55FEFBF5F035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88-4AD0-A0AF-55FEFBF5F035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88-4AD0-A0AF-55FEFBF5F0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</c:v>
                </c:pt>
                <c:pt idx="1">
                  <c:v>38</c:v>
                </c:pt>
                <c:pt idx="2">
                  <c:v>14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E88-4AD0-A0AF-55FEFBF5F0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68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0924-4967-9E15-7AB0065B62CA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66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77F9-4A9D-8999-9D1661C3D5FB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77F9-4A9D-8999-9D1661C3D5FB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77F9-4A9D-8999-9D1661C3D5FB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77F9-4A9D-8999-9D1661C3D5FB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77F9-4A9D-8999-9D1661C3D5FB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F9-4A9D-8999-9D1661C3D5FB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F9-4A9D-8999-9D1661C3D5FB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F9-4A9D-8999-9D1661C3D5F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</c:v>
                </c:pt>
                <c:pt idx="1">
                  <c:v>34</c:v>
                </c:pt>
                <c:pt idx="2">
                  <c:v>25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7F9-4A9D-8999-9D1661C3D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20D1-4FC0-B7F1-F21548A6B52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20D1-4FC0-B7F1-F21548A6B52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D1-4FC0-B7F1-F21548A6B5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20D1-4FC0-B7F1-F21548A6B52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D1-4FC0-B7F1-F21548A6B5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20D1-4FC0-B7F1-F21548A6B52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0D1-4FC0-B7F1-F21548A6B5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20D1-4FC0-B7F1-F21548A6B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5BDE-406D-AF8C-0447DF895D89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65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FFFF-40ED-B79D-B7EE40C7EBFC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FFFF-40ED-B79D-B7EE40C7EBFC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FFFF-40ED-B79D-B7EE40C7EBFC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FFFF-40ED-B79D-B7EE40C7EBFC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FFFF-40ED-B79D-B7EE40C7EBFC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FF-40ED-B79D-B7EE40C7EBFC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FF-40ED-B79D-B7EE40C7EBFC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FF-40ED-B79D-B7EE40C7EB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34</c:v>
                </c:pt>
                <c:pt idx="1">
                  <c:v>34</c:v>
                </c:pt>
                <c:pt idx="2">
                  <c:v>15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FFF-40ED-B79D-B7EE40C7E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44DB-4653-B98D-CFC440FFDA65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73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5308-4B45-8EB9-11F4673B12BA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5308-4B45-8EB9-11F4673B12BA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5308-4B45-8EB9-11F4673B12BA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5308-4B45-8EB9-11F4673B12BA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5308-4B45-8EB9-11F4673B12BA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08-4B45-8EB9-11F4673B12BA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08-4B45-8EB9-11F4673B12BA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08-4B45-8EB9-11F4673B12BA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08-4B45-8EB9-11F4673B12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37</c:v>
                </c:pt>
                <c:pt idx="1">
                  <c:v>24</c:v>
                </c:pt>
                <c:pt idx="2">
                  <c:v>17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308-4B45-8EB9-11F4673B12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6F9B-4B01-B198-D0F28197988D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70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1045-4F98-A5CF-B2724011474D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1045-4F98-A5CF-B2724011474D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1045-4F98-A5CF-B2724011474D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1045-4F98-A5CF-B2724011474D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1045-4F98-A5CF-B2724011474D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45-4F98-A5CF-B2724011474D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45-4F98-A5CF-B2724011474D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45-4F98-A5CF-B2724011474D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45-4F98-A5CF-B272401147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25</c:v>
                </c:pt>
                <c:pt idx="2">
                  <c:v>18</c:v>
                </c:pt>
                <c:pt idx="3">
                  <c:v>12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045-4F98-A5CF-B272401147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6171-469F-87C3-91145238563D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61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6D44-4136-91F4-E7AE2AF3180D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6D44-4136-91F4-E7AE2AF3180D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6D44-4136-91F4-E7AE2AF3180D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6D44-4136-91F4-E7AE2AF3180D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6D44-4136-91F4-E7AE2AF3180D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44-4136-91F4-E7AE2AF3180D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44-4136-91F4-E7AE2AF3180D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44-4136-91F4-E7AE2AF3180D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44-4136-91F4-E7AE2AF318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</c:v>
                </c:pt>
                <c:pt idx="1">
                  <c:v>31</c:v>
                </c:pt>
                <c:pt idx="2">
                  <c:v>24</c:v>
                </c:pt>
                <c:pt idx="3">
                  <c:v>15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D44-4136-91F4-E7AE2AF31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8B51-4659-A406-B172527C4D18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51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4C80-4C27-9C97-24F72C2385CE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4C80-4C27-9C97-24F72C2385CE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4C80-4C27-9C97-24F72C2385CE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4C80-4C27-9C97-24F72C2385CE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4C80-4C27-9C97-24F72C2385CE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80-4C27-9C97-24F72C2385CE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80-4C27-9C97-24F72C2385CE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80-4C27-9C97-24F72C2385CE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80-4C27-9C97-24F72C2385C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27</c:v>
                </c:pt>
                <c:pt idx="1">
                  <c:v>29</c:v>
                </c:pt>
                <c:pt idx="2">
                  <c:v>24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C80-4C27-9C97-24F72C238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E54F-4A52-8142-593D623A147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E54F-4A52-8142-593D623A147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4F-4A52-8142-593D623A14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E54F-4A52-8142-593D623A147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4F-4A52-8142-593D623A14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E54F-4A52-8142-593D623A147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54F-4A52-8142-593D623A14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E54F-4A52-8142-593D623A1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0A51-4BBD-AF5E-76ED6A092F6F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64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1C3B-4F57-A274-5487F8EEC24D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1C3B-4F57-A274-5487F8EEC24D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1C3B-4F57-A274-5487F8EEC24D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1C3B-4F57-A274-5487F8EEC24D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1C3B-4F57-A274-5487F8EEC24D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3B-4F57-A274-5487F8EEC24D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3B-4F57-A274-5487F8EEC24D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3B-4F57-A274-5487F8EEC24D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3B-4F57-A274-5487F8EEC2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</c:v>
                </c:pt>
                <c:pt idx="1">
                  <c:v>26</c:v>
                </c:pt>
                <c:pt idx="2">
                  <c:v>21</c:v>
                </c:pt>
                <c:pt idx="3">
                  <c:v>13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C3B-4F57-A274-5487F8EEC2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6457-4027-954B-3CE8585D26A9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58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B11D-42AD-B6FA-C1B5547AC4E7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B11D-42AD-B6FA-C1B5547AC4E7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B11D-42AD-B6FA-C1B5547AC4E7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B11D-42AD-B6FA-C1B5547AC4E7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B11D-42AD-B6FA-C1B5547AC4E7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1D-42AD-B6FA-C1B5547AC4E7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1D-42AD-B6FA-C1B5547AC4E7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1D-42AD-B6FA-C1B5547AC4E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51</c:v>
                </c:pt>
                <c:pt idx="1">
                  <c:v>29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11D-42AD-B6FA-C1B5547AC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B421-4488-8349-303F814AAAC8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85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596A-4AC1-BC2B-435D0335AC88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596A-4AC1-BC2B-435D0335AC88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596A-4AC1-BC2B-435D0335AC88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596A-4AC1-BC2B-435D0335AC88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596A-4AC1-BC2B-435D0335AC8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6A-4AC1-BC2B-435D0335AC88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6A-4AC1-BC2B-435D0335AC8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67</c:v>
                </c:pt>
                <c:pt idx="1">
                  <c:v>16</c:v>
                </c:pt>
                <c:pt idx="2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96A-4AC1-BC2B-435D0335AC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B13B-4A73-A9BE-7A56AAA99921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93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A085-4F90-A3F0-11F0E50115F9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A085-4F90-A3F0-11F0E50115F9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A085-4F90-A3F0-11F0E50115F9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A085-4F90-A3F0-11F0E50115F9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A085-4F90-A3F0-11F0E50115F9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85-4F90-A3F0-11F0E50115F9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85-4F90-A3F0-11F0E50115F9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85-4F90-A3F0-11F0E50115F9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85-4F90-A3F0-11F0E50115F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</c:v>
                </c:pt>
                <c:pt idx="1">
                  <c:v>24</c:v>
                </c:pt>
                <c:pt idx="2">
                  <c:v>12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085-4F90-A3F0-11F0E5011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78C5-43EA-A91E-78EEA47396D4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76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C282-42CB-939C-A88BC5B046FC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C282-42CB-939C-A88BC5B046FC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C282-42CB-939C-A88BC5B046FC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C282-42CB-939C-A88BC5B046FC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C282-42CB-939C-A88BC5B046FC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82-42CB-939C-A88BC5B046FC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82-42CB-939C-A88BC5B046FC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82-42CB-939C-A88BC5B046FC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82-42CB-939C-A88BC5B046FC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82-42CB-939C-A88BC5B046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37</c:v>
                </c:pt>
                <c:pt idx="1">
                  <c:v>27</c:v>
                </c:pt>
                <c:pt idx="2">
                  <c:v>15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282-42CB-939C-A88BC5B04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ABFA-4D92-8D88-E6F098CAED9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FA-4D92-8D88-E6F098CAE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ABFA-4D92-8D88-E6F098CAED9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FA-4D92-8D88-E6F098CAE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ABFA-4D92-8D88-E6F098CAED9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BFA-4D92-8D88-E6F098CAE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ABFA-4D92-8D88-E6F098CAED9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BFA-4D92-8D88-E6F098CAED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ABFA-4D92-8D88-E6F098CAE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4877-4BAD-9D7C-2B9AB24B469A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73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D0D0-4236-8B6E-BB19719B824D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D0D0-4236-8B6E-BB19719B824D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D0D0-4236-8B6E-BB19719B824D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D0D0-4236-8B6E-BB19719B824D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D0D0-4236-8B6E-BB19719B824D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D0-4236-8B6E-BB19719B824D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D0-4236-8B6E-BB19719B824D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D0-4236-8B6E-BB19719B82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43</c:v>
                </c:pt>
                <c:pt idx="1">
                  <c:v>26</c:v>
                </c:pt>
                <c:pt idx="2">
                  <c:v>14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0D0-4236-8B6E-BB19719B82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78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77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78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FEB7-45EA-9CCE-205E70482095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78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0103-4A24-9CD0-87D413514041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0103-4A24-9CD0-87D413514041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0103-4A24-9CD0-87D413514041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0103-4A24-9CD0-87D413514041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0103-4A24-9CD0-87D413514041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03-4A24-9CD0-87D413514041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03-4A24-9CD0-87D413514041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03-4A24-9CD0-87D4135140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37</c:v>
                </c:pt>
                <c:pt idx="1">
                  <c:v>28</c:v>
                </c:pt>
                <c:pt idx="2">
                  <c:v>19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103-4A24-9CD0-87D413514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F4D7-4CDC-8073-74616453A443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74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5574-4341-82E1-A24272F8FE0A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5574-4341-82E1-A24272F8FE0A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5574-4341-82E1-A24272F8FE0A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5574-4341-82E1-A24272F8FE0A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5574-4341-82E1-A24272F8FE0A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74-4341-82E1-A24272F8FE0A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74-4341-82E1-A24272F8FE0A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74-4341-82E1-A24272F8FE0A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574-4341-82E1-A24272F8FE0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40</c:v>
                </c:pt>
                <c:pt idx="1">
                  <c:v>35</c:v>
                </c:pt>
                <c:pt idx="2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574-4341-82E1-A24272F8F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DA02-44E3-95F0-F0D36A32F953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81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AA8A-4465-A26F-B9838CC019C2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AA8A-4465-A26F-B9838CC019C2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AA8A-4465-A26F-B9838CC019C2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AA8A-4465-A26F-B9838CC019C2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AA8A-4465-A26F-B9838CC019C2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8A-4465-A26F-B9838CC019C2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8A-4465-A26F-B9838CC019C2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8A-4465-A26F-B9838CC019C2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8A-4465-A26F-B9838CC019C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</c:v>
                </c:pt>
                <c:pt idx="1">
                  <c:v>37</c:v>
                </c:pt>
                <c:pt idx="2">
                  <c:v>18</c:v>
                </c:pt>
                <c:pt idx="3">
                  <c:v>7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A8A-4465-A26F-B9838CC019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AF8C-4C91-82A8-197387F1A308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62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E73B-4712-8E13-BF953BD84D9F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E73B-4712-8E13-BF953BD84D9F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E73B-4712-8E13-BF953BD84D9F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E73B-4712-8E13-BF953BD84D9F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E73B-4712-8E13-BF953BD84D9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3B-4712-8E13-BF953BD84D9F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3B-4712-8E13-BF953BD84D9F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3B-4712-8E13-BF953BD84D9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67</c:v>
                </c:pt>
                <c:pt idx="1">
                  <c:v>13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3B-4712-8E13-BF953BD84D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9A-40FD-A283-B5977775771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009A-40FD-A283-B5977775771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009A-40FD-A283-B5977775771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9A-40FD-A283-B5977775771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009A-40FD-A283-B5977775771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09A-40FD-A283-B5977775771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009A-40FD-A283-B5977775771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09A-40FD-A283-B5977775771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009A-40FD-A283-B59777757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B97E-4C3B-B733-5C4A86225FD3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91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AADA-4836-90FF-47458EAC174E}"/>
              </c:ext>
            </c:extLst>
          </c:dPt>
          <c:dPt>
            <c:idx val="1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3-AADA-4836-90FF-47458EAC174E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DA-4836-90FF-47458EAC174E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DA-4836-90FF-47458EAC174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No, I have been subjected to unwelcome behavior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77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DA-4836-90FF-47458EAC1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88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4DF9-4221-A1B3-8BB4B216DD36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91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5835-4799-B066-5D36B037735C}"/>
              </c:ext>
            </c:extLst>
          </c:dPt>
          <c:dPt>
            <c:idx val="1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3-5835-4799-B066-5D36B037735C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35-4799-B066-5D36B037735C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35-4799-B066-5D36B037735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69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35-4799-B066-5D36B0377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84EB-4D6C-A7E5-6F76C5247A03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81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E242-448F-B743-A4B27191593B}"/>
              </c:ext>
            </c:extLst>
          </c:dPt>
          <c:dPt>
            <c:idx val="1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3-E242-448F-B743-A4B27191593B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42-448F-B743-A4B27191593B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42-448F-B743-A4B27191593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64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42-448F-B743-A4B271915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D5D4-45B6-AC03-77B1AF8D3A12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75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A239-49A0-AEA7-1A3580AD984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39-49A0-AEA7-1A3580AD98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A239-49A0-AEA7-1A3580AD984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39-49A0-AEA7-1A3580AD98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A239-49A0-AEA7-1A3580AD984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239-49A0-AEA7-1A3580AD98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A239-49A0-AEA7-1A3580AD984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239-49A0-AEA7-1A3580AD98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A239-49A0-AEA7-1A3580AD9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CDF7-4FB9-BB17-A67167DC07D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F7-4FB9-BB17-A67167DC07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CDF7-4FB9-BB17-A67167DC07D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F7-4FB9-BB17-A67167DC07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CDF7-4FB9-BB17-A67167DC07D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F7-4FB9-BB17-A67167DC07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CDF7-4FB9-BB17-A67167DC07D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F7-4FB9-BB17-A67167DC07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CDF7-4FB9-BB17-A67167DC0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7BB9-45C6-B44C-0D04C8AF614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B9-45C6-B44C-0D04C8AF614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7BB9-45C6-B44C-0D04C8AF614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B9-45C6-B44C-0D04C8AF614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7BB9-45C6-B44C-0D04C8AF614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B9-45C6-B44C-0D04C8AF614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7BB9-45C6-B44C-0D04C8AF614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B9-45C6-B44C-0D04C8AF614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7BB9-45C6-B44C-0D04C8AF61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8641E886-6D8F-4DA2-898A-00B1EAE1AC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EDFE6A-05C8-4F6B-BA8A-F497180174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3AE95-3DFC-4DDB-A7BB-B9BF94A03429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AE70C2B-4AA1-47BF-94B9-F7DF59FCFC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D3EF666-D1D2-478D-9969-E1DE1FE2D0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6AD15-F18B-494F-8904-C45D7BCBE6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7594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539D3-FAF3-FC43-8825-CC8C9D4686B2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B8005-7BF2-4B40-A831-B1EE96BFE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8434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926A-213D-3B48-BB0C-19ADA28B3F4D}" type="datetime1">
              <a:rPr lang="sv-SE" smtClean="0"/>
              <a:t>2023-04-11</a:t>
            </a:fld>
            <a:endParaRPr lang="sv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83F7B48-BB86-D74E-A1EB-2C3CDBAC7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0"/>
          <a:stretch>
            <a:fillRect/>
          </a:stretch>
        </p:blipFill>
        <p:spPr>
          <a:xfrm>
            <a:off x="246063" y="2559025"/>
            <a:ext cx="8650292" cy="2443097"/>
          </a:xfrm>
          <a:prstGeom prst="rect">
            <a:avLst/>
          </a:prstGeom>
        </p:spPr>
      </p:pic>
      <p:sp>
        <p:nvSpPr>
          <p:cNvPr id="25" name="Underrubrik 2">
            <a:extLst>
              <a:ext uri="{FF2B5EF4-FFF2-40B4-BE49-F238E27FC236}">
                <a16:creationId xmlns:a16="http://schemas.microsoft.com/office/drawing/2014/main" id="{040AB90C-B2A7-4284-98E0-80DAE0A2C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1974952"/>
            <a:ext cx="8090297" cy="596798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24" name="Rubrik 1">
            <a:extLst>
              <a:ext uri="{FF2B5EF4-FFF2-40B4-BE49-F238E27FC236}">
                <a16:creationId xmlns:a16="http://schemas.microsoft.com/office/drawing/2014/main" id="{2973C368-F8A4-41B1-9D52-4D7998813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390867"/>
            <a:ext cx="8090297" cy="566641"/>
          </a:xfrm>
        </p:spPr>
        <p:txBody>
          <a:bodyPr anchor="t"/>
          <a:lstStyle>
            <a:lvl1pPr algn="l">
              <a:defRPr sz="27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589128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F508-B04A-E34A-80DD-59A12C5D1039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50A1F01-262A-6542-96F8-9345B6213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0"/>
          <a:stretch>
            <a:fillRect/>
          </a:stretch>
        </p:blipFill>
        <p:spPr>
          <a:xfrm>
            <a:off x="246063" y="2559025"/>
            <a:ext cx="8650292" cy="2443097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FF22D944-0354-4DCD-8334-3FC7C9FFC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1974952"/>
            <a:ext cx="8090297" cy="596798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8E66E3-BED5-4C6D-B465-40B84B88D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390867"/>
            <a:ext cx="8090297" cy="566641"/>
          </a:xfrm>
        </p:spPr>
        <p:txBody>
          <a:bodyPr anchor="t"/>
          <a:lstStyle>
            <a:lvl1pPr algn="l">
              <a:defRPr sz="27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9" name="Bildobjekt 19">
            <a:extLst>
              <a:ext uri="{FF2B5EF4-FFF2-40B4-BE49-F238E27FC236}">
                <a16:creationId xmlns:a16="http://schemas.microsoft.com/office/drawing/2014/main" id="{D08EEA80-13E5-4697-A9DA-21277742FA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26476" y="333641"/>
            <a:ext cx="1287722" cy="20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04743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155F99B-B767-4EF4-BDED-E7E361EB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1B72178-9B2F-45A7-A31E-7710591B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9A48BD2-8B5B-44E1-8F6C-9B0D41A6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F4D8-4BE6-D743-AE27-D14757A6F270}" type="datetime1">
              <a:rPr lang="sv-SE" smtClean="0"/>
              <a:t>2023-04-11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474A84-82A6-4747-B64B-83217A0CB5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1888" y="1194198"/>
            <a:ext cx="7765653" cy="3540919"/>
          </a:xfrm>
        </p:spPr>
        <p:txBody>
          <a:bodyPr>
            <a:normAutofit/>
          </a:bodyPr>
          <a:lstStyle>
            <a:lvl1pPr>
              <a:defRPr sz="1500"/>
            </a:lvl1pPr>
            <a:lvl2pPr marL="514350" indent="-171450">
              <a:buFont typeface="Arial" panose="020B0604020202020204" pitchFamily="34" charset="0"/>
              <a:buChar char="‒"/>
              <a:defRPr sz="1350"/>
            </a:lvl2pPr>
            <a:lvl3pPr marL="857250" indent="-171450">
              <a:buFont typeface="Arial" panose="020B0604020202020204" pitchFamily="34" charset="0"/>
              <a:buChar char="˃"/>
              <a:defRPr sz="1200"/>
            </a:lvl3pPr>
            <a:lvl4pPr>
              <a:defRPr sz="1050"/>
            </a:lvl4pPr>
            <a:lvl5pPr marL="1543050" indent="-171450">
              <a:buFont typeface="Arial" panose="020B0604020202020204" pitchFamily="34" charset="0"/>
              <a:buChar char="‒"/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B0B6BB-AC5F-485A-85BA-F56E433C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2732729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3559-229D-724F-BBD5-623E582CF5C1}" type="datetime1">
              <a:rPr lang="sv-SE" smtClean="0"/>
              <a:t>2023-04-11</a:t>
            </a:fld>
            <a:endParaRPr lang="sv-SE"/>
          </a:p>
        </p:txBody>
      </p:sp>
      <p:sp>
        <p:nvSpPr>
          <p:cNvPr id="11" name="Platshållare för innehåll 6">
            <a:extLst>
              <a:ext uri="{FF2B5EF4-FFF2-40B4-BE49-F238E27FC236}">
                <a16:creationId xmlns:a16="http://schemas.microsoft.com/office/drawing/2014/main" id="{C23E0C61-4086-4E9E-9765-C96613FBE5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3244" y="1193800"/>
            <a:ext cx="3794694" cy="35409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6">
            <a:extLst>
              <a:ext uri="{FF2B5EF4-FFF2-40B4-BE49-F238E27FC236}">
                <a16:creationId xmlns:a16="http://schemas.microsoft.com/office/drawing/2014/main" id="{F4B1B781-8A23-4309-9884-DD6E3CE0EF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31888" y="1194594"/>
            <a:ext cx="3794694" cy="35409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1903042-6CE8-4286-847C-7E810AF5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8415819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60D0-FE42-A248-8A54-F26FEA948759}" type="datetime1">
              <a:rPr lang="sv-SE" smtClean="0"/>
              <a:t>2023-04-11</a:t>
            </a:fld>
            <a:endParaRPr lang="sv-SE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6304BE55-467D-4CE2-9B8D-EC038C989A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3244" y="1664494"/>
            <a:ext cx="3794297" cy="307062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4D066E04-C797-4C85-AD05-F6EFD42AED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03244" y="1194197"/>
            <a:ext cx="3794297" cy="398859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innehåll 6">
            <a:extLst>
              <a:ext uri="{FF2B5EF4-FFF2-40B4-BE49-F238E27FC236}">
                <a16:creationId xmlns:a16="http://schemas.microsoft.com/office/drawing/2014/main" id="{20A69851-5F12-40D3-A417-2DCD7530A5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36220" y="1664494"/>
            <a:ext cx="3792153" cy="307062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9472B11D-1B06-4AB9-A788-CEFECBDC8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36220" y="1194197"/>
            <a:ext cx="3792153" cy="398859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45529D-785A-43B8-8CB0-BF49CF7D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18045286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7D9E-CD1D-F144-88A8-27D2C4D672B1}" type="datetime1">
              <a:rPr lang="sv-SE" smtClean="0"/>
              <a:t>2023-04-11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460" y="1194198"/>
            <a:ext cx="8651081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9533973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85DF-A6DF-A54D-9960-BE991B45200F}" type="datetime1">
              <a:rPr lang="sv-SE" smtClean="0"/>
              <a:t>2023-04-11</a:t>
            </a:fld>
            <a:endParaRPr lang="sv-SE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3747F699-0360-4395-8415-6E5114D6C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0332" y="1194198"/>
            <a:ext cx="4237210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460" y="1194594"/>
            <a:ext cx="4237209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8795842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DE0A226-9A3A-4E94-A386-D753C79E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2D627AA-4087-4599-9513-63987ED8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92B391E-9C84-4E0D-898B-8454343B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4B5727-3AF8-4023-B42B-839E8695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1965859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F508-B04A-E34A-80DD-59A12C5D1039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50A1F01-262A-6542-96F8-9345B6213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0"/>
          <a:stretch>
            <a:fillRect/>
          </a:stretch>
        </p:blipFill>
        <p:spPr>
          <a:xfrm>
            <a:off x="246063" y="2559025"/>
            <a:ext cx="8650292" cy="2443097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FF22D944-0354-4DCD-8334-3FC7C9FFC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1974952"/>
            <a:ext cx="8090297" cy="596798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8E66E3-BED5-4C6D-B465-40B84B88D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390867"/>
            <a:ext cx="8090297" cy="566641"/>
          </a:xfrm>
        </p:spPr>
        <p:txBody>
          <a:bodyPr anchor="t"/>
          <a:lstStyle>
            <a:lvl1pPr algn="l">
              <a:defRPr sz="27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9" name="Bildobjekt 19">
            <a:extLst>
              <a:ext uri="{FF2B5EF4-FFF2-40B4-BE49-F238E27FC236}">
                <a16:creationId xmlns:a16="http://schemas.microsoft.com/office/drawing/2014/main" id="{D08EEA80-13E5-4697-A9DA-21277742FA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26476" y="333641"/>
            <a:ext cx="1287722" cy="20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0474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155F99B-B767-4EF4-BDED-E7E361EB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1B72178-9B2F-45A7-A31E-7710591B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9A48BD2-8B5B-44E1-8F6C-9B0D41A6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F4D8-4BE6-D743-AE27-D14757A6F270}" type="datetime1">
              <a:rPr lang="sv-SE" smtClean="0"/>
              <a:t>2023-04-11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474A84-82A6-4747-B64B-83217A0CB5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1888" y="1194198"/>
            <a:ext cx="7765653" cy="3540919"/>
          </a:xfrm>
        </p:spPr>
        <p:txBody>
          <a:bodyPr>
            <a:normAutofit/>
          </a:bodyPr>
          <a:lstStyle>
            <a:lvl1pPr>
              <a:defRPr sz="1500"/>
            </a:lvl1pPr>
            <a:lvl2pPr marL="514350" indent="-171450">
              <a:buFont typeface="Arial" panose="020B0604020202020204" pitchFamily="34" charset="0"/>
              <a:buChar char="‒"/>
              <a:defRPr sz="1350"/>
            </a:lvl2pPr>
            <a:lvl3pPr marL="857250" indent="-171450">
              <a:buFont typeface="Arial" panose="020B0604020202020204" pitchFamily="34" charset="0"/>
              <a:buChar char="˃"/>
              <a:defRPr sz="1200"/>
            </a:lvl3pPr>
            <a:lvl4pPr>
              <a:defRPr sz="1050"/>
            </a:lvl4pPr>
            <a:lvl5pPr marL="1543050" indent="-171450">
              <a:buFont typeface="Arial" panose="020B0604020202020204" pitchFamily="34" charset="0"/>
              <a:buChar char="‒"/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B0B6BB-AC5F-485A-85BA-F56E433C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2732729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3559-229D-724F-BBD5-623E582CF5C1}" type="datetime1">
              <a:rPr lang="sv-SE" smtClean="0"/>
              <a:t>2023-04-11</a:t>
            </a:fld>
            <a:endParaRPr lang="sv-SE"/>
          </a:p>
        </p:txBody>
      </p:sp>
      <p:sp>
        <p:nvSpPr>
          <p:cNvPr id="11" name="Platshållare för innehåll 6">
            <a:extLst>
              <a:ext uri="{FF2B5EF4-FFF2-40B4-BE49-F238E27FC236}">
                <a16:creationId xmlns:a16="http://schemas.microsoft.com/office/drawing/2014/main" id="{C23E0C61-4086-4E9E-9765-C96613FBE5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3244" y="1193800"/>
            <a:ext cx="3794694" cy="35409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6">
            <a:extLst>
              <a:ext uri="{FF2B5EF4-FFF2-40B4-BE49-F238E27FC236}">
                <a16:creationId xmlns:a16="http://schemas.microsoft.com/office/drawing/2014/main" id="{F4B1B781-8A23-4309-9884-DD6E3CE0EF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31888" y="1194594"/>
            <a:ext cx="3794694" cy="35409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1903042-6CE8-4286-847C-7E810AF5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8415819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60D0-FE42-A248-8A54-F26FEA948759}" type="datetime1">
              <a:rPr lang="sv-SE" smtClean="0"/>
              <a:t>2023-04-11</a:t>
            </a:fld>
            <a:endParaRPr lang="sv-SE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6304BE55-467D-4CE2-9B8D-EC038C989A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3244" y="1664494"/>
            <a:ext cx="3794297" cy="307062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4D066E04-C797-4C85-AD05-F6EFD42AED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03244" y="1194197"/>
            <a:ext cx="3794297" cy="398859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innehåll 6">
            <a:extLst>
              <a:ext uri="{FF2B5EF4-FFF2-40B4-BE49-F238E27FC236}">
                <a16:creationId xmlns:a16="http://schemas.microsoft.com/office/drawing/2014/main" id="{20A69851-5F12-40D3-A417-2DCD7530A5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36220" y="1664494"/>
            <a:ext cx="3792153" cy="307062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9472B11D-1B06-4AB9-A788-CEFECBDC8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36220" y="1194197"/>
            <a:ext cx="3792153" cy="398859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45529D-785A-43B8-8CB0-BF49CF7D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1804528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7D9E-CD1D-F144-88A8-27D2C4D672B1}" type="datetime1">
              <a:rPr lang="sv-SE" smtClean="0"/>
              <a:t>2023-04-11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460" y="1194198"/>
            <a:ext cx="8651081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953397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85DF-A6DF-A54D-9960-BE991B45200F}" type="datetime1">
              <a:rPr lang="sv-SE" smtClean="0"/>
              <a:t>2023-04-11</a:t>
            </a:fld>
            <a:endParaRPr lang="sv-SE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3747F699-0360-4395-8415-6E5114D6C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0332" y="1194198"/>
            <a:ext cx="4237210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460" y="1194594"/>
            <a:ext cx="4237209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8795842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DE0A226-9A3A-4E94-A386-D753C79E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2D627AA-4087-4599-9513-63987ED8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92B391E-9C84-4E0D-898B-8454343B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4B5727-3AF8-4023-B42B-839E8695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1965859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926A-213D-3B48-BB0C-19ADA28B3F4D}" type="datetime1">
              <a:rPr lang="sv-SE" smtClean="0"/>
              <a:t>2023-04-11</a:t>
            </a:fld>
            <a:endParaRPr lang="sv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83F7B48-BB86-D74E-A1EB-2C3CDBAC7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0"/>
          <a:stretch>
            <a:fillRect/>
          </a:stretch>
        </p:blipFill>
        <p:spPr>
          <a:xfrm>
            <a:off x="246063" y="2559025"/>
            <a:ext cx="8650292" cy="2443097"/>
          </a:xfrm>
          <a:prstGeom prst="rect">
            <a:avLst/>
          </a:prstGeom>
        </p:spPr>
      </p:pic>
      <p:sp>
        <p:nvSpPr>
          <p:cNvPr id="25" name="Underrubrik 2">
            <a:extLst>
              <a:ext uri="{FF2B5EF4-FFF2-40B4-BE49-F238E27FC236}">
                <a16:creationId xmlns:a16="http://schemas.microsoft.com/office/drawing/2014/main" id="{040AB90C-B2A7-4284-98E0-80DAE0A2C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1974952"/>
            <a:ext cx="8090297" cy="596798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24" name="Rubrik 1">
            <a:extLst>
              <a:ext uri="{FF2B5EF4-FFF2-40B4-BE49-F238E27FC236}">
                <a16:creationId xmlns:a16="http://schemas.microsoft.com/office/drawing/2014/main" id="{2973C368-F8A4-41B1-9D52-4D7998813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390867"/>
            <a:ext cx="8090297" cy="566641"/>
          </a:xfrm>
        </p:spPr>
        <p:txBody>
          <a:bodyPr anchor="t"/>
          <a:lstStyle>
            <a:lvl1pPr algn="l">
              <a:defRPr sz="27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589128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DBF7EF-8E59-4075-A8F0-EF49E121C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080" y="4902599"/>
            <a:ext cx="205740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465249-3F3D-4589-A44C-3AA1952E4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902599"/>
            <a:ext cx="3086100" cy="2325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C11F1C-711C-4AD7-A25F-D2B3F451B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520" y="4902599"/>
            <a:ext cx="205740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E8303-AD2F-DB4D-B8E2-7368B5FD02EE}" type="datetime1">
              <a:rPr lang="sv-SE" smtClean="0"/>
              <a:t>2023-04-11</a:t>
            </a:fld>
            <a:endParaRPr lang="sv-SE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D263F704-88D1-4479-BA22-2920B7F3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750" y="4889099"/>
            <a:ext cx="8646791" cy="1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FDED03-B73B-4057-9667-7B69EF4D7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887" y="1194197"/>
            <a:ext cx="7765653" cy="34385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B551155-ADB6-4713-AD48-92A8C535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680" y="250032"/>
            <a:ext cx="7763861" cy="6477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3C4B2EE-2B48-4379-BBD1-4FA250447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551" y="250120"/>
            <a:ext cx="644150" cy="6523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8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3" r:id="rId3"/>
    <p:sldLayoutId id="2147483654" r:id="rId4"/>
    <p:sldLayoutId id="2147483655" r:id="rId5"/>
    <p:sldLayoutId id="2147483651" r:id="rId6"/>
    <p:sldLayoutId id="2147483652" r:id="rId7"/>
    <p:sldLayoutId id="2147483650" r:id="rId8"/>
  </p:sldLayoutIdLst>
  <p:transition/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&gt;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713" userDrawn="1">
          <p15:clr>
            <a:srgbClr val="F26B43"/>
          </p15:clr>
        </p15:guide>
        <p15:guide id="4" pos="5454" userDrawn="1">
          <p15:clr>
            <a:srgbClr val="F26B43"/>
          </p15:clr>
        </p15:guide>
        <p15:guide id="6" pos="358" userDrawn="1">
          <p15:clr>
            <a:srgbClr val="F26B43"/>
          </p15:clr>
        </p15:guide>
        <p15:guide id="7" orient="horz" pos="158" userDrawn="1">
          <p15:clr>
            <a:srgbClr val="F26B43"/>
          </p15:clr>
        </p15:guide>
        <p15:guide id="8" orient="horz" pos="3084" userDrawn="1">
          <p15:clr>
            <a:srgbClr val="F26B43"/>
          </p15:clr>
        </p15:guide>
        <p15:guide id="9" pos="5605" userDrawn="1">
          <p15:clr>
            <a:srgbClr val="F26B43"/>
          </p15:clr>
        </p15:guide>
        <p15:guide id="10" pos="155" userDrawn="1">
          <p15:clr>
            <a:srgbClr val="F26B43"/>
          </p15:clr>
        </p15:guide>
        <p15:guide id="11" pos="560" userDrawn="1">
          <p15:clr>
            <a:srgbClr val="F26B43"/>
          </p15:clr>
        </p15:guide>
        <p15:guide id="12" orient="horz" pos="566" userDrawn="1">
          <p15:clr>
            <a:srgbClr val="F26B43"/>
          </p15:clr>
        </p15:guide>
        <p15:guide id="13" orient="horz" pos="752" userDrawn="1">
          <p15:clr>
            <a:srgbClr val="F26B43"/>
          </p15:clr>
        </p15:guide>
        <p15:guide id="14" orient="horz" pos="298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DBF7EF-8E59-4075-A8F0-EF49E121C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080" y="4902599"/>
            <a:ext cx="205740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r" defTabSz="685800" rtl="0" eaLnBrk="1" latinLnBrk="0" hangingPunct="1">
              <a:defRPr sz="7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465249-3F3D-4589-A44C-3AA1952E4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902599"/>
            <a:ext cx="3086100" cy="2325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685800" rtl="0" eaLnBrk="1" latinLnBrk="0" hangingPunct="1">
              <a:defRPr sz="7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C11F1C-711C-4AD7-A25F-D2B3F451B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520" y="4902599"/>
            <a:ext cx="205740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l" defTabSz="685800" rtl="0" eaLnBrk="1" latinLnBrk="0" hangingPunct="1">
              <a:defRPr sz="7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BE8303-AD2F-DB4D-B8E2-7368B5FD02EE}" type="datetime1">
              <a:rPr lang="sv-SE" smtClean="0"/>
              <a:t>2023-04-11</a:t>
            </a:fld>
            <a:endParaRPr lang="sv-SE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D263F704-88D1-4479-BA22-2920B7F3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750" y="4889099"/>
            <a:ext cx="8646791" cy="1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1013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FDED03-B73B-4057-9667-7B69EF4D7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887" y="1194197"/>
            <a:ext cx="7765653" cy="34385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B551155-ADB6-4713-AD48-92A8C535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680" y="250032"/>
            <a:ext cx="7763861" cy="6477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3C4B2EE-2B48-4379-BBD1-4FA250447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551" y="250120"/>
            <a:ext cx="644150" cy="6523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8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transition/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&gt;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713" userDrawn="1">
          <p15:clr>
            <a:srgbClr val="F26B43"/>
          </p15:clr>
        </p15:guide>
        <p15:guide id="4" pos="5454" userDrawn="1">
          <p15:clr>
            <a:srgbClr val="F26B43"/>
          </p15:clr>
        </p15:guide>
        <p15:guide id="6" pos="358" userDrawn="1">
          <p15:clr>
            <a:srgbClr val="F26B43"/>
          </p15:clr>
        </p15:guide>
        <p15:guide id="7" orient="horz" pos="158" userDrawn="1">
          <p15:clr>
            <a:srgbClr val="F26B43"/>
          </p15:clr>
        </p15:guide>
        <p15:guide id="8" orient="horz" pos="3084" userDrawn="1">
          <p15:clr>
            <a:srgbClr val="F26B43"/>
          </p15:clr>
        </p15:guide>
        <p15:guide id="9" pos="5605" userDrawn="1">
          <p15:clr>
            <a:srgbClr val="F26B43"/>
          </p15:clr>
        </p15:guide>
        <p15:guide id="10" pos="155" userDrawn="1">
          <p15:clr>
            <a:srgbClr val="F26B43"/>
          </p15:clr>
        </p15:guide>
        <p15:guide id="11" pos="560" userDrawn="1">
          <p15:clr>
            <a:srgbClr val="F26B43"/>
          </p15:clr>
        </p15:guide>
        <p15:guide id="12" orient="horz" pos="566" userDrawn="1">
          <p15:clr>
            <a:srgbClr val="F26B43"/>
          </p15:clr>
        </p15:guide>
        <p15:guide id="13" orient="horz" pos="752" userDrawn="1">
          <p15:clr>
            <a:srgbClr val="F26B43"/>
          </p15:clr>
        </p15:guide>
        <p15:guide id="14" orient="horz" pos="298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ntra.kth.se/en/anstallning/arbetsmiljo/medarbetarundersokning/kth-medarbetarpuls-1.1217460" TargetMode="Externa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hart" Target="../charts/chart12.xml"/><Relationship Id="rId18" Type="http://schemas.openxmlformats.org/officeDocument/2006/relationships/chart" Target="../charts/chart17.xml"/><Relationship Id="rId26" Type="http://schemas.openxmlformats.org/officeDocument/2006/relationships/image" Target="../media/image7.png"/><Relationship Id="rId3" Type="http://schemas.openxmlformats.org/officeDocument/2006/relationships/chart" Target="../charts/chart2.xml"/><Relationship Id="rId21" Type="http://schemas.openxmlformats.org/officeDocument/2006/relationships/chart" Target="../charts/chart20.xml"/><Relationship Id="rId7" Type="http://schemas.openxmlformats.org/officeDocument/2006/relationships/chart" Target="../charts/chart6.xml"/><Relationship Id="rId12" Type="http://schemas.openxmlformats.org/officeDocument/2006/relationships/chart" Target="../charts/chart11.xml"/><Relationship Id="rId17" Type="http://schemas.openxmlformats.org/officeDocument/2006/relationships/chart" Target="../charts/chart16.xml"/><Relationship Id="rId25" Type="http://schemas.openxmlformats.org/officeDocument/2006/relationships/image" Target="../media/image6.png"/><Relationship Id="rId33" Type="http://schemas.openxmlformats.org/officeDocument/2006/relationships/image" Target="../media/image14.png"/><Relationship Id="rId2" Type="http://schemas.openxmlformats.org/officeDocument/2006/relationships/chart" Target="../charts/chart1.xml"/><Relationship Id="rId16" Type="http://schemas.openxmlformats.org/officeDocument/2006/relationships/chart" Target="../charts/chart15.xml"/><Relationship Id="rId20" Type="http://schemas.openxmlformats.org/officeDocument/2006/relationships/chart" Target="../charts/chart19.xml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5.xml"/><Relationship Id="rId11" Type="http://schemas.openxmlformats.org/officeDocument/2006/relationships/chart" Target="../charts/chart10.xml"/><Relationship Id="rId24" Type="http://schemas.openxmlformats.org/officeDocument/2006/relationships/image" Target="../media/image5.png"/><Relationship Id="rId32" Type="http://schemas.openxmlformats.org/officeDocument/2006/relationships/image" Target="../media/image13.png"/><Relationship Id="rId5" Type="http://schemas.openxmlformats.org/officeDocument/2006/relationships/chart" Target="../charts/chart4.xml"/><Relationship Id="rId15" Type="http://schemas.openxmlformats.org/officeDocument/2006/relationships/chart" Target="../charts/chart14.xml"/><Relationship Id="rId23" Type="http://schemas.openxmlformats.org/officeDocument/2006/relationships/chart" Target="../charts/chart22.xml"/><Relationship Id="rId28" Type="http://schemas.openxmlformats.org/officeDocument/2006/relationships/image" Target="../media/image9.png"/><Relationship Id="rId10" Type="http://schemas.openxmlformats.org/officeDocument/2006/relationships/chart" Target="../charts/chart9.xml"/><Relationship Id="rId19" Type="http://schemas.openxmlformats.org/officeDocument/2006/relationships/chart" Target="../charts/chart18.xml"/><Relationship Id="rId31" Type="http://schemas.openxmlformats.org/officeDocument/2006/relationships/image" Target="../media/image12.png"/><Relationship Id="rId4" Type="http://schemas.openxmlformats.org/officeDocument/2006/relationships/chart" Target="../charts/chart3.xml"/><Relationship Id="rId9" Type="http://schemas.openxmlformats.org/officeDocument/2006/relationships/chart" Target="../charts/chart8.xml"/><Relationship Id="rId14" Type="http://schemas.openxmlformats.org/officeDocument/2006/relationships/chart" Target="../charts/chart13.xml"/><Relationship Id="rId22" Type="http://schemas.openxmlformats.org/officeDocument/2006/relationships/chart" Target="../charts/chart21.xml"/><Relationship Id="rId27" Type="http://schemas.openxmlformats.org/officeDocument/2006/relationships/image" Target="../media/image8.png"/><Relationship Id="rId30" Type="http://schemas.openxmlformats.org/officeDocument/2006/relationships/image" Target="../media/image11.png"/><Relationship Id="rId8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84B761FD-810F-8AD9-5F62-933458D34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D158FC6-0D00-7D60-6872-CE8A66EC3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4D3262-4801-5D0D-025C-0DFC09E1B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926A-213D-3B48-BB0C-19ADA28B3F4D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012AD6D-420A-D9B9-C019-17ED02F95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2381352"/>
            <a:ext cx="8090297" cy="596798"/>
          </a:xfrm>
        </p:spPr>
        <p:txBody>
          <a:bodyPr/>
          <a:lstStyle/>
          <a:p>
            <a:r>
              <a:rPr lang="sv-SE"/>
              <a:t>KTH Employee Pulse, 7 February 2023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50E344F-7372-30B1-3233-100B566C2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797267"/>
            <a:ext cx="8090297" cy="566641"/>
          </a:xfrm>
        </p:spPr>
        <p:txBody>
          <a:bodyPr anchor="b"/>
          <a:lstStyle/>
          <a:p>
            <a:r>
              <a:rPr lang="sv-SE"/>
              <a:t>Institutionen för Tillämpad fysik</a:t>
            </a:r>
          </a:p>
        </p:txBody>
      </p:sp>
    </p:spTree>
    <p:extLst>
      <p:ext uri="{BB962C8B-B14F-4D97-AF65-F5344CB8AC3E}">
        <p14:creationId xmlns:p14="http://schemas.microsoft.com/office/powerpoint/2010/main" val="280533910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10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Enthusiasm: 73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'We have a positive working climate at our workplace'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SCI - Skolan för teknikvetenskap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11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Inclusion: 70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feel community at the workplace'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SCI - Skolan för teknikvetenskap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12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Recognition: 61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feel appreciated and noticed for my contribution to the organization'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SCI - Skolan för teknikvetenskap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13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Balance - Work / leisure: 51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have a good balance between work and free time'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SCI - Skolan för teknikvetenskap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14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Development: 64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have the possibility to develop in my work'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SCI - Skolan för teknikvetenskap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15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Clarity - Priorities: 58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'My immediate manager is clear about priorities and expectations'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SCI - Skolan för teknikvetenskap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16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Treatment 1: 85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feel that we treat each other with respect at the workplace'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SCI - Skolan för teknikvetenskap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17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Treatment 2: 93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treat my colleagues with respect'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SCI - Skolan för teknikvetenskap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18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Treatment 3: 76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feel that employees from all backgrounds are treated equally at my workplace'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SCI - Skolan för teknikvetenskap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19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Inclusion 1: 73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'My workplace does a good job of promoting an inclusive work environment'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SCI - Skolan för teknikvetenskap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8B17-D6C2-45F7-8587-7E2A13A71264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Institutionen för Tillämpad fysik</a:t>
            </a:r>
          </a:p>
        </p:txBody>
      </p:sp>
      <p:sp>
        <p:nvSpPr>
          <p:cNvPr id="324" name="Rektangel 323">
            <a:extLst>
              <a:ext uri="{FF2B5EF4-FFF2-40B4-BE49-F238E27FC236}">
                <a16:creationId xmlns:a16="http://schemas.microsoft.com/office/drawing/2014/main" id="{B694DAA2-F204-EE32-0C16-6BF8DC980C86}"/>
              </a:ext>
            </a:extLst>
          </p:cNvPr>
          <p:cNvSpPr/>
          <p:nvPr/>
        </p:nvSpPr>
        <p:spPr>
          <a:xfrm>
            <a:off x="1450614" y="1649807"/>
            <a:ext cx="1259249" cy="158687"/>
          </a:xfrm>
          <a:prstGeom prst="rect">
            <a:avLst/>
          </a:prstGeom>
          <a:noFill/>
        </p:spPr>
        <p:txBody>
          <a:bodyPr wrap="square" lIns="54000" tIns="0" rIns="5400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i="1">
                <a:latin typeface="+mj-lt"/>
              </a:rPr>
              <a:t>Includes all  employees in Institutionen för Tillämpad fysik</a:t>
            </a:r>
          </a:p>
        </p:txBody>
      </p:sp>
      <p:sp>
        <p:nvSpPr>
          <p:cNvPr id="325" name="Rektangel 3">
            <a:extLst>
              <a:ext uri="{FF2B5EF4-FFF2-40B4-BE49-F238E27FC236}">
                <a16:creationId xmlns:a16="http://schemas.microsoft.com/office/drawing/2014/main" id="{4872C0A3-C3CE-FC8F-5006-7D75BCE1DA72}"/>
              </a:ext>
            </a:extLst>
          </p:cNvPr>
          <p:cNvSpPr/>
          <p:nvPr/>
        </p:nvSpPr>
        <p:spPr>
          <a:xfrm>
            <a:off x="1450614" y="1487640"/>
            <a:ext cx="1584929" cy="162000"/>
          </a:xfrm>
          <a:prstGeom prst="rect">
            <a:avLst/>
          </a:prstGeom>
          <a:noFill/>
        </p:spPr>
        <p:txBody>
          <a:bodyPr wrap="square" lIns="54000" tIns="0" rIns="54000" bIns="0" rtlCol="0" anchor="b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latin typeface="+mj-lt"/>
              </a:rPr>
              <a:t>Overview report</a:t>
            </a:r>
          </a:p>
        </p:txBody>
      </p:sp>
      <p:sp>
        <p:nvSpPr>
          <p:cNvPr id="326" name="Rektangel 325">
            <a:extLst>
              <a:ext uri="{FF2B5EF4-FFF2-40B4-BE49-F238E27FC236}">
                <a16:creationId xmlns:a16="http://schemas.microsoft.com/office/drawing/2014/main" id="{4ECF34C1-3FC0-CC1B-A4F4-C21E64E724A0}"/>
              </a:ext>
            </a:extLst>
          </p:cNvPr>
          <p:cNvSpPr/>
          <p:nvPr/>
        </p:nvSpPr>
        <p:spPr>
          <a:xfrm>
            <a:off x="1450614" y="2809953"/>
            <a:ext cx="1259249" cy="158687"/>
          </a:xfrm>
          <a:prstGeom prst="rect">
            <a:avLst/>
          </a:prstGeom>
          <a:noFill/>
        </p:spPr>
        <p:txBody>
          <a:bodyPr wrap="square" lIns="54000" tIns="0" rIns="5400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i="1">
                <a:latin typeface="+mj-lt"/>
              </a:rPr>
              <a:t>Survey date</a:t>
            </a:r>
          </a:p>
        </p:txBody>
      </p:sp>
      <p:sp>
        <p:nvSpPr>
          <p:cNvPr id="327" name="Rektangel 3">
            <a:extLst>
              <a:ext uri="{FF2B5EF4-FFF2-40B4-BE49-F238E27FC236}">
                <a16:creationId xmlns:a16="http://schemas.microsoft.com/office/drawing/2014/main" id="{6F257DF7-F1B4-86DE-5336-0F9B26BE15FA}"/>
              </a:ext>
            </a:extLst>
          </p:cNvPr>
          <p:cNvSpPr/>
          <p:nvPr/>
        </p:nvSpPr>
        <p:spPr>
          <a:xfrm>
            <a:off x="1450614" y="2647786"/>
            <a:ext cx="1584929" cy="162000"/>
          </a:xfrm>
          <a:prstGeom prst="rect">
            <a:avLst/>
          </a:prstGeom>
          <a:noFill/>
        </p:spPr>
        <p:txBody>
          <a:bodyPr wrap="square" lIns="54000" tIns="0" rIns="54000" bIns="0" rtlCol="0" anchor="b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latin typeface="+mj-lt"/>
              </a:rPr>
              <a:t>2023-02-07</a:t>
            </a:r>
          </a:p>
        </p:txBody>
      </p:sp>
      <p:sp>
        <p:nvSpPr>
          <p:cNvPr id="328" name="Rektangel 327">
            <a:extLst>
              <a:ext uri="{FF2B5EF4-FFF2-40B4-BE49-F238E27FC236}">
                <a16:creationId xmlns:a16="http://schemas.microsoft.com/office/drawing/2014/main" id="{034D70DB-9A3A-3B00-38EE-8F4FA8EBDCF2}"/>
              </a:ext>
            </a:extLst>
          </p:cNvPr>
          <p:cNvSpPr/>
          <p:nvPr/>
        </p:nvSpPr>
        <p:spPr>
          <a:xfrm>
            <a:off x="1450614" y="3970100"/>
            <a:ext cx="1259249" cy="158687"/>
          </a:xfrm>
          <a:prstGeom prst="rect">
            <a:avLst/>
          </a:prstGeom>
          <a:noFill/>
        </p:spPr>
        <p:txBody>
          <a:bodyPr wrap="square" lIns="54000" tIns="0" rIns="5400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i="1">
                <a:latin typeface="+mj-lt"/>
              </a:rPr>
              <a:t>Response rate</a:t>
            </a:r>
          </a:p>
        </p:txBody>
      </p:sp>
      <p:sp>
        <p:nvSpPr>
          <p:cNvPr id="329" name="Rektangel 3">
            <a:extLst>
              <a:ext uri="{FF2B5EF4-FFF2-40B4-BE49-F238E27FC236}">
                <a16:creationId xmlns:a16="http://schemas.microsoft.com/office/drawing/2014/main" id="{007EF480-4B9D-B006-7439-8D0E40C861DB}"/>
              </a:ext>
            </a:extLst>
          </p:cNvPr>
          <p:cNvSpPr/>
          <p:nvPr/>
        </p:nvSpPr>
        <p:spPr>
          <a:xfrm>
            <a:off x="1450614" y="3807933"/>
            <a:ext cx="1584929" cy="162000"/>
          </a:xfrm>
          <a:prstGeom prst="rect">
            <a:avLst/>
          </a:prstGeom>
          <a:noFill/>
        </p:spPr>
        <p:txBody>
          <a:bodyPr wrap="square" lIns="54000" tIns="0" rIns="54000" bIns="0" rtlCol="0" anchor="b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latin typeface="+mj-lt"/>
              </a:rPr>
              <a:t>56 % (90 of 161)*</a:t>
            </a:r>
          </a:p>
        </p:txBody>
      </p:sp>
      <p:sp>
        <p:nvSpPr>
          <p:cNvPr id="330" name="Rektangel 3">
            <a:extLst>
              <a:ext uri="{FF2B5EF4-FFF2-40B4-BE49-F238E27FC236}">
                <a16:creationId xmlns:a16="http://schemas.microsoft.com/office/drawing/2014/main" id="{8EF12458-3677-5004-4D58-F451A7C24465}"/>
              </a:ext>
            </a:extLst>
          </p:cNvPr>
          <p:cNvSpPr/>
          <p:nvPr/>
        </p:nvSpPr>
        <p:spPr>
          <a:xfrm>
            <a:off x="5805329" y="2720581"/>
            <a:ext cx="1620000" cy="162000"/>
          </a:xfrm>
          <a:prstGeom prst="rect">
            <a:avLst/>
          </a:prstGeom>
          <a:noFill/>
        </p:spPr>
        <p:txBody>
          <a:bodyPr wrap="square" lIns="54000" tIns="0" rIns="5400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latin typeface="+mj-lt"/>
              </a:rPr>
              <a:t>161 active employees*</a:t>
            </a:r>
          </a:p>
        </p:txBody>
      </p:sp>
      <p:sp>
        <p:nvSpPr>
          <p:cNvPr id="332" name="Freeform 18">
            <a:extLst>
              <a:ext uri="{FF2B5EF4-FFF2-40B4-BE49-F238E27FC236}">
                <a16:creationId xmlns:a16="http://schemas.microsoft.com/office/drawing/2014/main" id="{C209D56C-19ED-9C17-A068-F76A7F886213}"/>
              </a:ext>
            </a:extLst>
          </p:cNvPr>
          <p:cNvSpPr/>
          <p:nvPr/>
        </p:nvSpPr>
        <p:spPr>
          <a:xfrm flipH="1">
            <a:off x="3035544" y="1648853"/>
            <a:ext cx="1135856" cy="1160147"/>
          </a:xfrm>
          <a:custGeom>
            <a:avLst/>
            <a:gdLst>
              <a:gd name="connsiteX0" fmla="*/ 1744224 w 1744224"/>
              <a:gd name="connsiteY0" fmla="*/ 0 h 966685"/>
              <a:gd name="connsiteX1" fmla="*/ 802640 w 1744224"/>
              <a:gd name="connsiteY1" fmla="*/ 1485 h 966685"/>
              <a:gd name="connsiteX2" fmla="*/ 0 w 1744224"/>
              <a:gd name="connsiteY2" fmla="*/ 966685 h 96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4224" h="966685">
                <a:moveTo>
                  <a:pt x="1744224" y="0"/>
                </a:moveTo>
                <a:lnTo>
                  <a:pt x="802640" y="1485"/>
                </a:lnTo>
                <a:lnTo>
                  <a:pt x="0" y="966685"/>
                </a:lnTo>
              </a:path>
            </a:pathLst>
          </a:cu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2400" kern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333" name="Freeform 18">
            <a:extLst>
              <a:ext uri="{FF2B5EF4-FFF2-40B4-BE49-F238E27FC236}">
                <a16:creationId xmlns:a16="http://schemas.microsoft.com/office/drawing/2014/main" id="{D74F8A6C-9FFD-404B-6D06-D29723C0E823}"/>
              </a:ext>
            </a:extLst>
          </p:cNvPr>
          <p:cNvSpPr/>
          <p:nvPr/>
        </p:nvSpPr>
        <p:spPr>
          <a:xfrm flipH="1" flipV="1">
            <a:off x="3035544" y="2809000"/>
            <a:ext cx="1135856" cy="1160934"/>
          </a:xfrm>
          <a:custGeom>
            <a:avLst/>
            <a:gdLst>
              <a:gd name="connsiteX0" fmla="*/ 1744224 w 1744224"/>
              <a:gd name="connsiteY0" fmla="*/ 0 h 966685"/>
              <a:gd name="connsiteX1" fmla="*/ 802640 w 1744224"/>
              <a:gd name="connsiteY1" fmla="*/ 1485 h 966685"/>
              <a:gd name="connsiteX2" fmla="*/ 0 w 1744224"/>
              <a:gd name="connsiteY2" fmla="*/ 966685 h 96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4224" h="966685">
                <a:moveTo>
                  <a:pt x="1744224" y="0"/>
                </a:moveTo>
                <a:lnTo>
                  <a:pt x="802640" y="1485"/>
                </a:lnTo>
                <a:lnTo>
                  <a:pt x="0" y="966685"/>
                </a:lnTo>
              </a:path>
            </a:pathLst>
          </a:cu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2400" kern="0">
              <a:solidFill>
                <a:srgbClr val="4D4D4D"/>
              </a:solidFill>
              <a:latin typeface="+mj-lt"/>
            </a:endParaRPr>
          </a:p>
        </p:txBody>
      </p:sp>
      <p:cxnSp>
        <p:nvCxnSpPr>
          <p:cNvPr id="334" name="Rak koppling 333">
            <a:extLst>
              <a:ext uri="{FF2B5EF4-FFF2-40B4-BE49-F238E27FC236}">
                <a16:creationId xmlns:a16="http://schemas.microsoft.com/office/drawing/2014/main" id="{405C2EF9-FC0F-32A2-1B8D-F60EAFFF3244}"/>
              </a:ext>
            </a:extLst>
          </p:cNvPr>
          <p:cNvCxnSpPr/>
          <p:nvPr/>
        </p:nvCxnSpPr>
        <p:spPr>
          <a:xfrm>
            <a:off x="3035544" y="2809786"/>
            <a:ext cx="1124500" cy="0"/>
          </a:xfrm>
          <a:prstGeom prst="line">
            <a:avLst/>
          </a:pr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</p:cxnSp>
      <p:cxnSp>
        <p:nvCxnSpPr>
          <p:cNvPr id="339" name="Rak koppling 338">
            <a:extLst>
              <a:ext uri="{FF2B5EF4-FFF2-40B4-BE49-F238E27FC236}">
                <a16:creationId xmlns:a16="http://schemas.microsoft.com/office/drawing/2014/main" id="{A9ABDC70-91BF-415E-E326-54497C25B539}"/>
              </a:ext>
            </a:extLst>
          </p:cNvPr>
          <p:cNvCxnSpPr/>
          <p:nvPr/>
        </p:nvCxnSpPr>
        <p:spPr>
          <a:xfrm flipH="1">
            <a:off x="4208904" y="2808213"/>
            <a:ext cx="944764" cy="0"/>
          </a:xfrm>
          <a:prstGeom prst="line">
            <a:avLst/>
          </a:pr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</p:cxnSp>
      <p:sp>
        <p:nvSpPr>
          <p:cNvPr id="340" name="Ellips 339">
            <a:extLst>
              <a:ext uri="{FF2B5EF4-FFF2-40B4-BE49-F238E27FC236}">
                <a16:creationId xmlns:a16="http://schemas.microsoft.com/office/drawing/2014/main" id="{0FB425F8-8262-A924-9CAB-A33A54B87299}"/>
              </a:ext>
            </a:extLst>
          </p:cNvPr>
          <p:cNvSpPr/>
          <p:nvPr/>
        </p:nvSpPr>
        <p:spPr>
          <a:xfrm>
            <a:off x="4112593" y="2760057"/>
            <a:ext cx="96311" cy="96311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kern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41" name="Grupp 340">
            <a:extLst>
              <a:ext uri="{FF2B5EF4-FFF2-40B4-BE49-F238E27FC236}">
                <a16:creationId xmlns:a16="http://schemas.microsoft.com/office/drawing/2014/main" id="{40B81F9F-9B54-FB38-9521-8D0AB50CC93A}"/>
              </a:ext>
            </a:extLst>
          </p:cNvPr>
          <p:cNvGrpSpPr/>
          <p:nvPr/>
        </p:nvGrpSpPr>
        <p:grpSpPr>
          <a:xfrm>
            <a:off x="1085278" y="2613965"/>
            <a:ext cx="348125" cy="358354"/>
            <a:chOff x="1447036" y="3324420"/>
            <a:chExt cx="1156803" cy="1190794"/>
          </a:xfrm>
        </p:grpSpPr>
        <p:sp>
          <p:nvSpPr>
            <p:cNvPr id="342" name="Frihandsfigur: Form 341">
              <a:extLst>
                <a:ext uri="{FF2B5EF4-FFF2-40B4-BE49-F238E27FC236}">
                  <a16:creationId xmlns:a16="http://schemas.microsoft.com/office/drawing/2014/main" id="{1BF1849F-3F95-64A3-0529-03341C51CC07}"/>
                </a:ext>
              </a:extLst>
            </p:cNvPr>
            <p:cNvSpPr/>
            <p:nvPr/>
          </p:nvSpPr>
          <p:spPr>
            <a:xfrm>
              <a:off x="1464477" y="3455710"/>
              <a:ext cx="1098662" cy="1042062"/>
            </a:xfrm>
            <a:custGeom>
              <a:avLst/>
              <a:gdLst>
                <a:gd name="connsiteX0" fmla="*/ 1087532 w 1148301"/>
                <a:gd name="connsiteY0" fmla="*/ 1089147 h 1089146"/>
                <a:gd name="connsiteX1" fmla="*/ 60771 w 1148301"/>
                <a:gd name="connsiteY1" fmla="*/ 1089147 h 1089146"/>
                <a:gd name="connsiteX2" fmla="*/ 0 w 1148301"/>
                <a:gd name="connsiteY2" fmla="*/ 1028375 h 1089146"/>
                <a:gd name="connsiteX3" fmla="*/ 0 w 1148301"/>
                <a:gd name="connsiteY3" fmla="*/ 60771 h 1089146"/>
                <a:gd name="connsiteX4" fmla="*/ 60771 w 1148301"/>
                <a:gd name="connsiteY4" fmla="*/ 0 h 1089146"/>
                <a:gd name="connsiteX5" fmla="*/ 1087530 w 1148301"/>
                <a:gd name="connsiteY5" fmla="*/ 0 h 1089146"/>
                <a:gd name="connsiteX6" fmla="*/ 1148302 w 1148301"/>
                <a:gd name="connsiteY6" fmla="*/ 60771 h 1089146"/>
                <a:gd name="connsiteX7" fmla="*/ 1148302 w 1148301"/>
                <a:gd name="connsiteY7" fmla="*/ 1028375 h 1089146"/>
                <a:gd name="connsiteX8" fmla="*/ 1087532 w 1148301"/>
                <a:gd name="connsiteY8" fmla="*/ 1089147 h 108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8301" h="1089146">
                  <a:moveTo>
                    <a:pt x="1087532" y="1089147"/>
                  </a:moveTo>
                  <a:lnTo>
                    <a:pt x="60771" y="1089147"/>
                  </a:lnTo>
                  <a:cubicBezTo>
                    <a:pt x="27209" y="1089147"/>
                    <a:pt x="0" y="1061938"/>
                    <a:pt x="0" y="1028375"/>
                  </a:cubicBezTo>
                  <a:lnTo>
                    <a:pt x="0" y="60771"/>
                  </a:lnTo>
                  <a:cubicBezTo>
                    <a:pt x="0" y="27209"/>
                    <a:pt x="27209" y="0"/>
                    <a:pt x="60771" y="0"/>
                  </a:cubicBezTo>
                  <a:lnTo>
                    <a:pt x="1087530" y="0"/>
                  </a:lnTo>
                  <a:cubicBezTo>
                    <a:pt x="1121093" y="0"/>
                    <a:pt x="1148302" y="27209"/>
                    <a:pt x="1148302" y="60771"/>
                  </a:cubicBezTo>
                  <a:lnTo>
                    <a:pt x="1148302" y="1028375"/>
                  </a:lnTo>
                  <a:cubicBezTo>
                    <a:pt x="1148304" y="1061938"/>
                    <a:pt x="1121095" y="1089147"/>
                    <a:pt x="1087532" y="1089147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3" name="Frihandsfigur: Form 342">
              <a:extLst>
                <a:ext uri="{FF2B5EF4-FFF2-40B4-BE49-F238E27FC236}">
                  <a16:creationId xmlns:a16="http://schemas.microsoft.com/office/drawing/2014/main" id="{8936D4AF-A25F-7147-3EEE-57FA2A7E9D39}"/>
                </a:ext>
              </a:extLst>
            </p:cNvPr>
            <p:cNvSpPr/>
            <p:nvPr/>
          </p:nvSpPr>
          <p:spPr>
            <a:xfrm>
              <a:off x="2458481" y="3455710"/>
              <a:ext cx="127917" cy="1042062"/>
            </a:xfrm>
            <a:custGeom>
              <a:avLst/>
              <a:gdLst>
                <a:gd name="connsiteX0" fmla="*/ 72926 w 133697"/>
                <a:gd name="connsiteY0" fmla="*/ 0 h 1089146"/>
                <a:gd name="connsiteX1" fmla="*/ 0 w 133697"/>
                <a:gd name="connsiteY1" fmla="*/ 0 h 1089146"/>
                <a:gd name="connsiteX2" fmla="*/ 60771 w 133697"/>
                <a:gd name="connsiteY2" fmla="*/ 60771 h 1089146"/>
                <a:gd name="connsiteX3" fmla="*/ 60771 w 133697"/>
                <a:gd name="connsiteY3" fmla="*/ 1028375 h 1089146"/>
                <a:gd name="connsiteX4" fmla="*/ 0 w 133697"/>
                <a:gd name="connsiteY4" fmla="*/ 1089147 h 1089146"/>
                <a:gd name="connsiteX5" fmla="*/ 72926 w 133697"/>
                <a:gd name="connsiteY5" fmla="*/ 1089147 h 1089146"/>
                <a:gd name="connsiteX6" fmla="*/ 133697 w 133697"/>
                <a:gd name="connsiteY6" fmla="*/ 1028375 h 1089146"/>
                <a:gd name="connsiteX7" fmla="*/ 133697 w 133697"/>
                <a:gd name="connsiteY7" fmla="*/ 60771 h 1089146"/>
                <a:gd name="connsiteX8" fmla="*/ 72926 w 133697"/>
                <a:gd name="connsiteY8" fmla="*/ 0 h 108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97" h="1089146">
                  <a:moveTo>
                    <a:pt x="72926" y="0"/>
                  </a:moveTo>
                  <a:lnTo>
                    <a:pt x="0" y="0"/>
                  </a:lnTo>
                  <a:cubicBezTo>
                    <a:pt x="33563" y="0"/>
                    <a:pt x="60771" y="27209"/>
                    <a:pt x="60771" y="60771"/>
                  </a:cubicBezTo>
                  <a:lnTo>
                    <a:pt x="60771" y="1028375"/>
                  </a:lnTo>
                  <a:cubicBezTo>
                    <a:pt x="60771" y="1061938"/>
                    <a:pt x="33563" y="1089147"/>
                    <a:pt x="0" y="1089147"/>
                  </a:cubicBezTo>
                  <a:lnTo>
                    <a:pt x="72926" y="1089147"/>
                  </a:lnTo>
                  <a:cubicBezTo>
                    <a:pt x="106489" y="1089147"/>
                    <a:pt x="133697" y="1061938"/>
                    <a:pt x="133697" y="1028375"/>
                  </a:cubicBezTo>
                  <a:lnTo>
                    <a:pt x="133697" y="60771"/>
                  </a:lnTo>
                  <a:cubicBezTo>
                    <a:pt x="133697" y="27209"/>
                    <a:pt x="106489" y="0"/>
                    <a:pt x="72926" y="0"/>
                  </a:cubicBezTo>
                  <a:close/>
                </a:path>
              </a:pathLst>
            </a:custGeom>
            <a:solidFill>
              <a:srgbClr val="F4F4F4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4" name="Frihandsfigur: Form 343">
              <a:extLst>
                <a:ext uri="{FF2B5EF4-FFF2-40B4-BE49-F238E27FC236}">
                  <a16:creationId xmlns:a16="http://schemas.microsoft.com/office/drawing/2014/main" id="{96F0CB4E-44A4-2CC5-22E3-44424066FB43}"/>
                </a:ext>
              </a:extLst>
            </p:cNvPr>
            <p:cNvSpPr/>
            <p:nvPr/>
          </p:nvSpPr>
          <p:spPr>
            <a:xfrm>
              <a:off x="1464477" y="3455710"/>
              <a:ext cx="1121921" cy="250723"/>
            </a:xfrm>
            <a:custGeom>
              <a:avLst/>
              <a:gdLst>
                <a:gd name="connsiteX0" fmla="*/ 58144 w 1121921"/>
                <a:gd name="connsiteY0" fmla="*/ 0 h 250723"/>
                <a:gd name="connsiteX1" fmla="*/ 206652 w 1121921"/>
                <a:gd name="connsiteY1" fmla="*/ 0 h 250723"/>
                <a:gd name="connsiteX2" fmla="*/ 261834 w 1121921"/>
                <a:gd name="connsiteY2" fmla="*/ 23258 h 250723"/>
                <a:gd name="connsiteX3" fmla="*/ 317015 w 1121921"/>
                <a:gd name="connsiteY3" fmla="*/ 0 h 250723"/>
                <a:gd name="connsiteX4" fmla="*/ 552295 w 1121921"/>
                <a:gd name="connsiteY4" fmla="*/ 0 h 250723"/>
                <a:gd name="connsiteX5" fmla="*/ 607476 w 1121921"/>
                <a:gd name="connsiteY5" fmla="*/ 23258 h 250723"/>
                <a:gd name="connsiteX6" fmla="*/ 662658 w 1121921"/>
                <a:gd name="connsiteY6" fmla="*/ 0 h 250723"/>
                <a:gd name="connsiteX7" fmla="*/ 897939 w 1121921"/>
                <a:gd name="connsiteY7" fmla="*/ 0 h 250723"/>
                <a:gd name="connsiteX8" fmla="*/ 953120 w 1121921"/>
                <a:gd name="connsiteY8" fmla="*/ 23258 h 250723"/>
                <a:gd name="connsiteX9" fmla="*/ 1003671 w 1121921"/>
                <a:gd name="connsiteY9" fmla="*/ 1952 h 250723"/>
                <a:gd name="connsiteX10" fmla="*/ 994004 w 1121921"/>
                <a:gd name="connsiteY10" fmla="*/ 0 h 250723"/>
                <a:gd name="connsiteX11" fmla="*/ 1008302 w 1121921"/>
                <a:gd name="connsiteY11" fmla="*/ 0 h 250723"/>
                <a:gd name="connsiteX12" fmla="*/ 1040520 w 1121921"/>
                <a:gd name="connsiteY12" fmla="*/ 0 h 250723"/>
                <a:gd name="connsiteX13" fmla="*/ 1063777 w 1121921"/>
                <a:gd name="connsiteY13" fmla="*/ 0 h 250723"/>
                <a:gd name="connsiteX14" fmla="*/ 1121921 w 1121921"/>
                <a:gd name="connsiteY14" fmla="*/ 58144 h 250723"/>
                <a:gd name="connsiteX15" fmla="*/ 1121921 w 1121921"/>
                <a:gd name="connsiteY15" fmla="*/ 250723 h 250723"/>
                <a:gd name="connsiteX16" fmla="*/ 1098663 w 1121921"/>
                <a:gd name="connsiteY16" fmla="*/ 250723 h 250723"/>
                <a:gd name="connsiteX17" fmla="*/ 1052148 w 1121921"/>
                <a:gd name="connsiteY17" fmla="*/ 250723 h 250723"/>
                <a:gd name="connsiteX18" fmla="*/ 0 w 1121921"/>
                <a:gd name="connsiteY18" fmla="*/ 250723 h 250723"/>
                <a:gd name="connsiteX19" fmla="*/ 0 w 1121921"/>
                <a:gd name="connsiteY19" fmla="*/ 58144 h 250723"/>
                <a:gd name="connsiteX20" fmla="*/ 58144 w 1121921"/>
                <a:gd name="connsiteY20" fmla="*/ 0 h 25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21921" h="250723">
                  <a:moveTo>
                    <a:pt x="58144" y="0"/>
                  </a:moveTo>
                  <a:lnTo>
                    <a:pt x="206652" y="0"/>
                  </a:lnTo>
                  <a:lnTo>
                    <a:pt x="261834" y="23258"/>
                  </a:lnTo>
                  <a:lnTo>
                    <a:pt x="317015" y="0"/>
                  </a:lnTo>
                  <a:lnTo>
                    <a:pt x="552295" y="0"/>
                  </a:lnTo>
                  <a:lnTo>
                    <a:pt x="607476" y="23258"/>
                  </a:lnTo>
                  <a:lnTo>
                    <a:pt x="662658" y="0"/>
                  </a:lnTo>
                  <a:lnTo>
                    <a:pt x="897939" y="0"/>
                  </a:lnTo>
                  <a:lnTo>
                    <a:pt x="953120" y="23258"/>
                  </a:lnTo>
                  <a:lnTo>
                    <a:pt x="1003671" y="1952"/>
                  </a:lnTo>
                  <a:lnTo>
                    <a:pt x="994004" y="0"/>
                  </a:lnTo>
                  <a:lnTo>
                    <a:pt x="1008302" y="0"/>
                  </a:lnTo>
                  <a:lnTo>
                    <a:pt x="1040520" y="0"/>
                  </a:lnTo>
                  <a:lnTo>
                    <a:pt x="1063777" y="0"/>
                  </a:lnTo>
                  <a:cubicBezTo>
                    <a:pt x="1095889" y="0"/>
                    <a:pt x="1121921" y="26033"/>
                    <a:pt x="1121921" y="58144"/>
                  </a:cubicBezTo>
                  <a:lnTo>
                    <a:pt x="1121921" y="250723"/>
                  </a:lnTo>
                  <a:lnTo>
                    <a:pt x="1098663" y="250723"/>
                  </a:lnTo>
                  <a:lnTo>
                    <a:pt x="1052148" y="250723"/>
                  </a:lnTo>
                  <a:lnTo>
                    <a:pt x="0" y="250723"/>
                  </a:lnTo>
                  <a:lnTo>
                    <a:pt x="0" y="58144"/>
                  </a:lnTo>
                  <a:cubicBezTo>
                    <a:pt x="0" y="26033"/>
                    <a:pt x="26033" y="0"/>
                    <a:pt x="58144" y="0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5" name="Frihandsfigur: Form 344">
              <a:extLst>
                <a:ext uri="{FF2B5EF4-FFF2-40B4-BE49-F238E27FC236}">
                  <a16:creationId xmlns:a16="http://schemas.microsoft.com/office/drawing/2014/main" id="{3FE057BD-4BBF-815F-645E-14E44842462B}"/>
                </a:ext>
              </a:extLst>
            </p:cNvPr>
            <p:cNvSpPr/>
            <p:nvPr/>
          </p:nvSpPr>
          <p:spPr>
            <a:xfrm>
              <a:off x="2362415" y="3455710"/>
              <a:ext cx="110361" cy="113847"/>
            </a:xfrm>
            <a:custGeom>
              <a:avLst/>
              <a:gdLst>
                <a:gd name="connsiteX0" fmla="*/ 57675 w 115349"/>
                <a:gd name="connsiteY0" fmla="*/ 118991 h 118990"/>
                <a:gd name="connsiteX1" fmla="*/ 115349 w 115349"/>
                <a:gd name="connsiteY1" fmla="*/ 61316 h 118990"/>
                <a:gd name="connsiteX2" fmla="*/ 115349 w 115349"/>
                <a:gd name="connsiteY2" fmla="*/ 0 h 118990"/>
                <a:gd name="connsiteX3" fmla="*/ 0 w 115349"/>
                <a:gd name="connsiteY3" fmla="*/ 0 h 118990"/>
                <a:gd name="connsiteX4" fmla="*/ 0 w 115349"/>
                <a:gd name="connsiteY4" fmla="*/ 61316 h 118990"/>
                <a:gd name="connsiteX5" fmla="*/ 57675 w 115349"/>
                <a:gd name="connsiteY5" fmla="*/ 118991 h 11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9" h="118990">
                  <a:moveTo>
                    <a:pt x="57675" y="118991"/>
                  </a:moveTo>
                  <a:cubicBezTo>
                    <a:pt x="89529" y="118991"/>
                    <a:pt x="115349" y="93170"/>
                    <a:pt x="115349" y="61316"/>
                  </a:cubicBezTo>
                  <a:lnTo>
                    <a:pt x="115349" y="0"/>
                  </a:lnTo>
                  <a:lnTo>
                    <a:pt x="0" y="0"/>
                  </a:lnTo>
                  <a:lnTo>
                    <a:pt x="0" y="61316"/>
                  </a:lnTo>
                  <a:cubicBezTo>
                    <a:pt x="0" y="93170"/>
                    <a:pt x="25821" y="118991"/>
                    <a:pt x="57675" y="118991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6" name="Frihandsfigur: Form 345">
              <a:extLst>
                <a:ext uri="{FF2B5EF4-FFF2-40B4-BE49-F238E27FC236}">
                  <a16:creationId xmlns:a16="http://schemas.microsoft.com/office/drawing/2014/main" id="{12E2785D-FE41-982B-BEEE-304937A1F1B7}"/>
                </a:ext>
              </a:extLst>
            </p:cNvPr>
            <p:cNvSpPr/>
            <p:nvPr/>
          </p:nvSpPr>
          <p:spPr>
            <a:xfrm>
              <a:off x="2016771" y="3455710"/>
              <a:ext cx="110361" cy="113847"/>
            </a:xfrm>
            <a:custGeom>
              <a:avLst/>
              <a:gdLst>
                <a:gd name="connsiteX0" fmla="*/ 57675 w 115349"/>
                <a:gd name="connsiteY0" fmla="*/ 118991 h 118990"/>
                <a:gd name="connsiteX1" fmla="*/ 115349 w 115349"/>
                <a:gd name="connsiteY1" fmla="*/ 61316 h 118990"/>
                <a:gd name="connsiteX2" fmla="*/ 115349 w 115349"/>
                <a:gd name="connsiteY2" fmla="*/ 0 h 118990"/>
                <a:gd name="connsiteX3" fmla="*/ 0 w 115349"/>
                <a:gd name="connsiteY3" fmla="*/ 0 h 118990"/>
                <a:gd name="connsiteX4" fmla="*/ 0 w 115349"/>
                <a:gd name="connsiteY4" fmla="*/ 61316 h 118990"/>
                <a:gd name="connsiteX5" fmla="*/ 57675 w 115349"/>
                <a:gd name="connsiteY5" fmla="*/ 118991 h 11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9" h="118990">
                  <a:moveTo>
                    <a:pt x="57675" y="118991"/>
                  </a:moveTo>
                  <a:cubicBezTo>
                    <a:pt x="89529" y="118991"/>
                    <a:pt x="115349" y="93170"/>
                    <a:pt x="115349" y="61316"/>
                  </a:cubicBezTo>
                  <a:lnTo>
                    <a:pt x="115349" y="0"/>
                  </a:lnTo>
                  <a:lnTo>
                    <a:pt x="0" y="0"/>
                  </a:lnTo>
                  <a:lnTo>
                    <a:pt x="0" y="61316"/>
                  </a:lnTo>
                  <a:cubicBezTo>
                    <a:pt x="0" y="93170"/>
                    <a:pt x="25823" y="118991"/>
                    <a:pt x="57675" y="118991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7" name="Frihandsfigur: Form 346">
              <a:extLst>
                <a:ext uri="{FF2B5EF4-FFF2-40B4-BE49-F238E27FC236}">
                  <a16:creationId xmlns:a16="http://schemas.microsoft.com/office/drawing/2014/main" id="{E3E4395B-4192-3DA8-AC44-09B55772B4B9}"/>
                </a:ext>
              </a:extLst>
            </p:cNvPr>
            <p:cNvSpPr/>
            <p:nvPr/>
          </p:nvSpPr>
          <p:spPr>
            <a:xfrm>
              <a:off x="1671128" y="3455710"/>
              <a:ext cx="110361" cy="113847"/>
            </a:xfrm>
            <a:custGeom>
              <a:avLst/>
              <a:gdLst>
                <a:gd name="connsiteX0" fmla="*/ 57675 w 115349"/>
                <a:gd name="connsiteY0" fmla="*/ 118991 h 118990"/>
                <a:gd name="connsiteX1" fmla="*/ 115349 w 115349"/>
                <a:gd name="connsiteY1" fmla="*/ 61316 h 118990"/>
                <a:gd name="connsiteX2" fmla="*/ 115349 w 115349"/>
                <a:gd name="connsiteY2" fmla="*/ 0 h 118990"/>
                <a:gd name="connsiteX3" fmla="*/ 0 w 115349"/>
                <a:gd name="connsiteY3" fmla="*/ 0 h 118990"/>
                <a:gd name="connsiteX4" fmla="*/ 0 w 115349"/>
                <a:gd name="connsiteY4" fmla="*/ 61316 h 118990"/>
                <a:gd name="connsiteX5" fmla="*/ 57675 w 115349"/>
                <a:gd name="connsiteY5" fmla="*/ 118991 h 11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9" h="118990">
                  <a:moveTo>
                    <a:pt x="57675" y="118991"/>
                  </a:moveTo>
                  <a:cubicBezTo>
                    <a:pt x="89529" y="118991"/>
                    <a:pt x="115349" y="93170"/>
                    <a:pt x="115349" y="61316"/>
                  </a:cubicBezTo>
                  <a:lnTo>
                    <a:pt x="115349" y="0"/>
                  </a:lnTo>
                  <a:lnTo>
                    <a:pt x="0" y="0"/>
                  </a:lnTo>
                  <a:lnTo>
                    <a:pt x="0" y="61316"/>
                  </a:lnTo>
                  <a:cubicBezTo>
                    <a:pt x="0" y="93170"/>
                    <a:pt x="25823" y="118991"/>
                    <a:pt x="57675" y="118991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8" name="Frihandsfigur: Form 347">
              <a:extLst>
                <a:ext uri="{FF2B5EF4-FFF2-40B4-BE49-F238E27FC236}">
                  <a16:creationId xmlns:a16="http://schemas.microsoft.com/office/drawing/2014/main" id="{240652C6-8768-934B-B6F4-3E45CC6493BE}"/>
                </a:ext>
              </a:extLst>
            </p:cNvPr>
            <p:cNvSpPr/>
            <p:nvPr/>
          </p:nvSpPr>
          <p:spPr>
            <a:xfrm>
              <a:off x="1970256" y="3341864"/>
              <a:ext cx="108035" cy="227691"/>
            </a:xfrm>
            <a:custGeom>
              <a:avLst/>
              <a:gdLst>
                <a:gd name="connsiteX0" fmla="*/ 57675 w 112918"/>
                <a:gd name="connsiteY0" fmla="*/ 237981 h 237981"/>
                <a:gd name="connsiteX1" fmla="*/ 0 w 112918"/>
                <a:gd name="connsiteY1" fmla="*/ 180307 h 237981"/>
                <a:gd name="connsiteX2" fmla="*/ 0 w 112918"/>
                <a:gd name="connsiteY2" fmla="*/ 57675 h 237981"/>
                <a:gd name="connsiteX3" fmla="*/ 57675 w 112918"/>
                <a:gd name="connsiteY3" fmla="*/ 0 h 237981"/>
                <a:gd name="connsiteX4" fmla="*/ 112918 w 112918"/>
                <a:gd name="connsiteY4" fmla="*/ 57675 h 237981"/>
                <a:gd name="connsiteX5" fmla="*/ 112918 w 112918"/>
                <a:gd name="connsiteY5" fmla="*/ 180309 h 237981"/>
                <a:gd name="connsiteX6" fmla="*/ 57675 w 112918"/>
                <a:gd name="connsiteY6" fmla="*/ 237981 h 23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918" h="237981">
                  <a:moveTo>
                    <a:pt x="57675" y="237981"/>
                  </a:moveTo>
                  <a:cubicBezTo>
                    <a:pt x="25821" y="237981"/>
                    <a:pt x="0" y="212161"/>
                    <a:pt x="0" y="180307"/>
                  </a:cubicBezTo>
                  <a:lnTo>
                    <a:pt x="0" y="57675"/>
                  </a:lnTo>
                  <a:cubicBezTo>
                    <a:pt x="0" y="25821"/>
                    <a:pt x="25821" y="0"/>
                    <a:pt x="57675" y="0"/>
                  </a:cubicBezTo>
                  <a:cubicBezTo>
                    <a:pt x="89529" y="0"/>
                    <a:pt x="112918" y="25821"/>
                    <a:pt x="112918" y="57675"/>
                  </a:cubicBezTo>
                  <a:lnTo>
                    <a:pt x="112918" y="180309"/>
                  </a:lnTo>
                  <a:cubicBezTo>
                    <a:pt x="112918" y="212161"/>
                    <a:pt x="89529" y="237981"/>
                    <a:pt x="57675" y="237981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9" name="Frihandsfigur: Form 348">
              <a:extLst>
                <a:ext uri="{FF2B5EF4-FFF2-40B4-BE49-F238E27FC236}">
                  <a16:creationId xmlns:a16="http://schemas.microsoft.com/office/drawing/2014/main" id="{4ACFD620-FC47-357E-FD2B-F78ED93EE525}"/>
                </a:ext>
              </a:extLst>
            </p:cNvPr>
            <p:cNvSpPr/>
            <p:nvPr/>
          </p:nvSpPr>
          <p:spPr>
            <a:xfrm>
              <a:off x="1624613" y="3341864"/>
              <a:ext cx="108035" cy="227691"/>
            </a:xfrm>
            <a:custGeom>
              <a:avLst/>
              <a:gdLst>
                <a:gd name="connsiteX0" fmla="*/ 57675 w 112918"/>
                <a:gd name="connsiteY0" fmla="*/ 237981 h 237981"/>
                <a:gd name="connsiteX1" fmla="*/ 0 w 112918"/>
                <a:gd name="connsiteY1" fmla="*/ 180307 h 237981"/>
                <a:gd name="connsiteX2" fmla="*/ 0 w 112918"/>
                <a:gd name="connsiteY2" fmla="*/ 57675 h 237981"/>
                <a:gd name="connsiteX3" fmla="*/ 57675 w 112918"/>
                <a:gd name="connsiteY3" fmla="*/ 0 h 237981"/>
                <a:gd name="connsiteX4" fmla="*/ 112918 w 112918"/>
                <a:gd name="connsiteY4" fmla="*/ 57675 h 237981"/>
                <a:gd name="connsiteX5" fmla="*/ 112918 w 112918"/>
                <a:gd name="connsiteY5" fmla="*/ 180309 h 237981"/>
                <a:gd name="connsiteX6" fmla="*/ 57675 w 112918"/>
                <a:gd name="connsiteY6" fmla="*/ 237981 h 23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918" h="237981">
                  <a:moveTo>
                    <a:pt x="57675" y="237981"/>
                  </a:moveTo>
                  <a:cubicBezTo>
                    <a:pt x="25821" y="237981"/>
                    <a:pt x="0" y="212161"/>
                    <a:pt x="0" y="180307"/>
                  </a:cubicBezTo>
                  <a:lnTo>
                    <a:pt x="0" y="57675"/>
                  </a:lnTo>
                  <a:cubicBezTo>
                    <a:pt x="0" y="25821"/>
                    <a:pt x="25823" y="0"/>
                    <a:pt x="57675" y="0"/>
                  </a:cubicBezTo>
                  <a:cubicBezTo>
                    <a:pt x="89529" y="0"/>
                    <a:pt x="112918" y="25821"/>
                    <a:pt x="112918" y="57675"/>
                  </a:cubicBezTo>
                  <a:lnTo>
                    <a:pt x="112918" y="180309"/>
                  </a:lnTo>
                  <a:cubicBezTo>
                    <a:pt x="112918" y="212161"/>
                    <a:pt x="89529" y="237981"/>
                    <a:pt x="57675" y="237981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0" name="Frihandsfigur: Form 349">
              <a:extLst>
                <a:ext uri="{FF2B5EF4-FFF2-40B4-BE49-F238E27FC236}">
                  <a16:creationId xmlns:a16="http://schemas.microsoft.com/office/drawing/2014/main" id="{D4285A8F-9E06-7968-9291-6F014AB0C0EC}"/>
                </a:ext>
              </a:extLst>
            </p:cNvPr>
            <p:cNvSpPr/>
            <p:nvPr/>
          </p:nvSpPr>
          <p:spPr>
            <a:xfrm>
              <a:off x="2315900" y="3341864"/>
              <a:ext cx="108035" cy="227691"/>
            </a:xfrm>
            <a:custGeom>
              <a:avLst/>
              <a:gdLst>
                <a:gd name="connsiteX0" fmla="*/ 57675 w 112918"/>
                <a:gd name="connsiteY0" fmla="*/ 237981 h 237981"/>
                <a:gd name="connsiteX1" fmla="*/ 0 w 112918"/>
                <a:gd name="connsiteY1" fmla="*/ 180307 h 237981"/>
                <a:gd name="connsiteX2" fmla="*/ 0 w 112918"/>
                <a:gd name="connsiteY2" fmla="*/ 57675 h 237981"/>
                <a:gd name="connsiteX3" fmla="*/ 57675 w 112918"/>
                <a:gd name="connsiteY3" fmla="*/ 0 h 237981"/>
                <a:gd name="connsiteX4" fmla="*/ 112918 w 112918"/>
                <a:gd name="connsiteY4" fmla="*/ 57675 h 237981"/>
                <a:gd name="connsiteX5" fmla="*/ 112918 w 112918"/>
                <a:gd name="connsiteY5" fmla="*/ 180309 h 237981"/>
                <a:gd name="connsiteX6" fmla="*/ 57675 w 112918"/>
                <a:gd name="connsiteY6" fmla="*/ 237981 h 23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918" h="237981">
                  <a:moveTo>
                    <a:pt x="57675" y="237981"/>
                  </a:moveTo>
                  <a:cubicBezTo>
                    <a:pt x="25821" y="237981"/>
                    <a:pt x="0" y="212161"/>
                    <a:pt x="0" y="180307"/>
                  </a:cubicBezTo>
                  <a:lnTo>
                    <a:pt x="0" y="57675"/>
                  </a:lnTo>
                  <a:cubicBezTo>
                    <a:pt x="0" y="25823"/>
                    <a:pt x="25821" y="0"/>
                    <a:pt x="57675" y="0"/>
                  </a:cubicBezTo>
                  <a:cubicBezTo>
                    <a:pt x="89526" y="0"/>
                    <a:pt x="112918" y="25821"/>
                    <a:pt x="112918" y="57675"/>
                  </a:cubicBezTo>
                  <a:lnTo>
                    <a:pt x="112918" y="180309"/>
                  </a:lnTo>
                  <a:cubicBezTo>
                    <a:pt x="112918" y="212161"/>
                    <a:pt x="89526" y="237981"/>
                    <a:pt x="57675" y="237981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1" name="Frihandsfigur: Form 350">
              <a:extLst>
                <a:ext uri="{FF2B5EF4-FFF2-40B4-BE49-F238E27FC236}">
                  <a16:creationId xmlns:a16="http://schemas.microsoft.com/office/drawing/2014/main" id="{78131AFE-C306-6D51-6717-DA29B3870897}"/>
                </a:ext>
              </a:extLst>
            </p:cNvPr>
            <p:cNvSpPr/>
            <p:nvPr/>
          </p:nvSpPr>
          <p:spPr>
            <a:xfrm>
              <a:off x="2351312" y="3341864"/>
              <a:ext cx="74950" cy="227694"/>
            </a:xfrm>
            <a:custGeom>
              <a:avLst/>
              <a:gdLst>
                <a:gd name="connsiteX0" fmla="*/ 20662 w 78336"/>
                <a:gd name="connsiteY0" fmla="*/ 0 h 237983"/>
                <a:gd name="connsiteX1" fmla="*/ 0 w 78336"/>
                <a:gd name="connsiteY1" fmla="*/ 3829 h 237983"/>
                <a:gd name="connsiteX2" fmla="*/ 37012 w 78336"/>
                <a:gd name="connsiteY2" fmla="*/ 57675 h 237983"/>
                <a:gd name="connsiteX3" fmla="*/ 37012 w 78336"/>
                <a:gd name="connsiteY3" fmla="*/ 180309 h 237983"/>
                <a:gd name="connsiteX4" fmla="*/ 0 w 78336"/>
                <a:gd name="connsiteY4" fmla="*/ 234155 h 237983"/>
                <a:gd name="connsiteX5" fmla="*/ 20662 w 78336"/>
                <a:gd name="connsiteY5" fmla="*/ 237984 h 237983"/>
                <a:gd name="connsiteX6" fmla="*/ 78337 w 78336"/>
                <a:gd name="connsiteY6" fmla="*/ 180309 h 237983"/>
                <a:gd name="connsiteX7" fmla="*/ 78337 w 78336"/>
                <a:gd name="connsiteY7" fmla="*/ 57675 h 237983"/>
                <a:gd name="connsiteX8" fmla="*/ 20662 w 78336"/>
                <a:gd name="connsiteY8" fmla="*/ 0 h 23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36" h="237983">
                  <a:moveTo>
                    <a:pt x="20662" y="0"/>
                  </a:moveTo>
                  <a:cubicBezTo>
                    <a:pt x="13379" y="0"/>
                    <a:pt x="6415" y="1364"/>
                    <a:pt x="0" y="3829"/>
                  </a:cubicBezTo>
                  <a:cubicBezTo>
                    <a:pt x="21642" y="12140"/>
                    <a:pt x="37012" y="33106"/>
                    <a:pt x="37012" y="57675"/>
                  </a:cubicBezTo>
                  <a:lnTo>
                    <a:pt x="37012" y="180309"/>
                  </a:lnTo>
                  <a:cubicBezTo>
                    <a:pt x="37012" y="204878"/>
                    <a:pt x="21644" y="225844"/>
                    <a:pt x="0" y="234155"/>
                  </a:cubicBezTo>
                  <a:cubicBezTo>
                    <a:pt x="6415" y="236620"/>
                    <a:pt x="13379" y="237984"/>
                    <a:pt x="20662" y="237984"/>
                  </a:cubicBezTo>
                  <a:cubicBezTo>
                    <a:pt x="52514" y="237984"/>
                    <a:pt x="78337" y="212163"/>
                    <a:pt x="78337" y="180309"/>
                  </a:cubicBezTo>
                  <a:lnTo>
                    <a:pt x="78337" y="57675"/>
                  </a:lnTo>
                  <a:cubicBezTo>
                    <a:pt x="78337" y="25821"/>
                    <a:pt x="52514" y="0"/>
                    <a:pt x="20662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2" name="Frihandsfigur: Form 351">
              <a:extLst>
                <a:ext uri="{FF2B5EF4-FFF2-40B4-BE49-F238E27FC236}">
                  <a16:creationId xmlns:a16="http://schemas.microsoft.com/office/drawing/2014/main" id="{99D643B5-40F3-D0C0-CA0A-6D99D44608A2}"/>
                </a:ext>
              </a:extLst>
            </p:cNvPr>
            <p:cNvSpPr/>
            <p:nvPr/>
          </p:nvSpPr>
          <p:spPr>
            <a:xfrm>
              <a:off x="2005669" y="3341864"/>
              <a:ext cx="74950" cy="227694"/>
            </a:xfrm>
            <a:custGeom>
              <a:avLst/>
              <a:gdLst>
                <a:gd name="connsiteX0" fmla="*/ 20662 w 78336"/>
                <a:gd name="connsiteY0" fmla="*/ 0 h 237983"/>
                <a:gd name="connsiteX1" fmla="*/ 0 w 78336"/>
                <a:gd name="connsiteY1" fmla="*/ 3829 h 237983"/>
                <a:gd name="connsiteX2" fmla="*/ 37012 w 78336"/>
                <a:gd name="connsiteY2" fmla="*/ 57675 h 237983"/>
                <a:gd name="connsiteX3" fmla="*/ 37012 w 78336"/>
                <a:gd name="connsiteY3" fmla="*/ 180309 h 237983"/>
                <a:gd name="connsiteX4" fmla="*/ 0 w 78336"/>
                <a:gd name="connsiteY4" fmla="*/ 234155 h 237983"/>
                <a:gd name="connsiteX5" fmla="*/ 20662 w 78336"/>
                <a:gd name="connsiteY5" fmla="*/ 237984 h 237983"/>
                <a:gd name="connsiteX6" fmla="*/ 78337 w 78336"/>
                <a:gd name="connsiteY6" fmla="*/ 180309 h 237983"/>
                <a:gd name="connsiteX7" fmla="*/ 78337 w 78336"/>
                <a:gd name="connsiteY7" fmla="*/ 57675 h 237983"/>
                <a:gd name="connsiteX8" fmla="*/ 20662 w 78336"/>
                <a:gd name="connsiteY8" fmla="*/ 0 h 23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36" h="237983">
                  <a:moveTo>
                    <a:pt x="20662" y="0"/>
                  </a:moveTo>
                  <a:cubicBezTo>
                    <a:pt x="13377" y="0"/>
                    <a:pt x="6415" y="1364"/>
                    <a:pt x="0" y="3829"/>
                  </a:cubicBezTo>
                  <a:cubicBezTo>
                    <a:pt x="21642" y="12140"/>
                    <a:pt x="37012" y="33106"/>
                    <a:pt x="37012" y="57675"/>
                  </a:cubicBezTo>
                  <a:lnTo>
                    <a:pt x="37012" y="180309"/>
                  </a:lnTo>
                  <a:cubicBezTo>
                    <a:pt x="37012" y="204878"/>
                    <a:pt x="21644" y="225844"/>
                    <a:pt x="0" y="234155"/>
                  </a:cubicBezTo>
                  <a:cubicBezTo>
                    <a:pt x="6415" y="236620"/>
                    <a:pt x="13377" y="237984"/>
                    <a:pt x="20662" y="237984"/>
                  </a:cubicBezTo>
                  <a:cubicBezTo>
                    <a:pt x="52514" y="237984"/>
                    <a:pt x="78337" y="212163"/>
                    <a:pt x="78337" y="180309"/>
                  </a:cubicBezTo>
                  <a:lnTo>
                    <a:pt x="78337" y="57675"/>
                  </a:lnTo>
                  <a:cubicBezTo>
                    <a:pt x="78337" y="25821"/>
                    <a:pt x="52514" y="0"/>
                    <a:pt x="20662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3" name="Frihandsfigur: Form 352">
              <a:extLst>
                <a:ext uri="{FF2B5EF4-FFF2-40B4-BE49-F238E27FC236}">
                  <a16:creationId xmlns:a16="http://schemas.microsoft.com/office/drawing/2014/main" id="{8FCA88F4-B1FF-F811-7B59-7C8BD54E116A}"/>
                </a:ext>
              </a:extLst>
            </p:cNvPr>
            <p:cNvSpPr/>
            <p:nvPr/>
          </p:nvSpPr>
          <p:spPr>
            <a:xfrm>
              <a:off x="1660028" y="3341864"/>
              <a:ext cx="74950" cy="227694"/>
            </a:xfrm>
            <a:custGeom>
              <a:avLst/>
              <a:gdLst>
                <a:gd name="connsiteX0" fmla="*/ 20662 w 78336"/>
                <a:gd name="connsiteY0" fmla="*/ 0 h 237983"/>
                <a:gd name="connsiteX1" fmla="*/ 0 w 78336"/>
                <a:gd name="connsiteY1" fmla="*/ 3829 h 237983"/>
                <a:gd name="connsiteX2" fmla="*/ 37012 w 78336"/>
                <a:gd name="connsiteY2" fmla="*/ 57675 h 237983"/>
                <a:gd name="connsiteX3" fmla="*/ 37012 w 78336"/>
                <a:gd name="connsiteY3" fmla="*/ 180309 h 237983"/>
                <a:gd name="connsiteX4" fmla="*/ 0 w 78336"/>
                <a:gd name="connsiteY4" fmla="*/ 234155 h 237983"/>
                <a:gd name="connsiteX5" fmla="*/ 20662 w 78336"/>
                <a:gd name="connsiteY5" fmla="*/ 237984 h 237983"/>
                <a:gd name="connsiteX6" fmla="*/ 78337 w 78336"/>
                <a:gd name="connsiteY6" fmla="*/ 180309 h 237983"/>
                <a:gd name="connsiteX7" fmla="*/ 78337 w 78336"/>
                <a:gd name="connsiteY7" fmla="*/ 57675 h 237983"/>
                <a:gd name="connsiteX8" fmla="*/ 20662 w 78336"/>
                <a:gd name="connsiteY8" fmla="*/ 0 h 23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36" h="237983">
                  <a:moveTo>
                    <a:pt x="20662" y="0"/>
                  </a:moveTo>
                  <a:cubicBezTo>
                    <a:pt x="13377" y="0"/>
                    <a:pt x="6415" y="1364"/>
                    <a:pt x="0" y="3829"/>
                  </a:cubicBezTo>
                  <a:cubicBezTo>
                    <a:pt x="21642" y="12140"/>
                    <a:pt x="37012" y="33106"/>
                    <a:pt x="37012" y="57675"/>
                  </a:cubicBezTo>
                  <a:lnTo>
                    <a:pt x="37012" y="180309"/>
                  </a:lnTo>
                  <a:cubicBezTo>
                    <a:pt x="37012" y="204878"/>
                    <a:pt x="21642" y="225844"/>
                    <a:pt x="0" y="234155"/>
                  </a:cubicBezTo>
                  <a:cubicBezTo>
                    <a:pt x="6415" y="236620"/>
                    <a:pt x="13377" y="237984"/>
                    <a:pt x="20662" y="237984"/>
                  </a:cubicBezTo>
                  <a:cubicBezTo>
                    <a:pt x="52514" y="237984"/>
                    <a:pt x="78337" y="212163"/>
                    <a:pt x="78337" y="180309"/>
                  </a:cubicBezTo>
                  <a:lnTo>
                    <a:pt x="78337" y="57675"/>
                  </a:lnTo>
                  <a:cubicBezTo>
                    <a:pt x="78334" y="25821"/>
                    <a:pt x="52514" y="0"/>
                    <a:pt x="20662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4" name="Frihandsfigur: Form 353">
              <a:extLst>
                <a:ext uri="{FF2B5EF4-FFF2-40B4-BE49-F238E27FC236}">
                  <a16:creationId xmlns:a16="http://schemas.microsoft.com/office/drawing/2014/main" id="{9E531177-F668-3AAB-F926-B4DA4E229512}"/>
                </a:ext>
              </a:extLst>
            </p:cNvPr>
            <p:cNvSpPr/>
            <p:nvPr/>
          </p:nvSpPr>
          <p:spPr>
            <a:xfrm>
              <a:off x="1577147" y="4156897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2" y="217020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5" name="Frihandsfigur: Form 354">
              <a:extLst>
                <a:ext uri="{FF2B5EF4-FFF2-40B4-BE49-F238E27FC236}">
                  <a16:creationId xmlns:a16="http://schemas.microsoft.com/office/drawing/2014/main" id="{BF1782B5-AF89-72B1-41C6-D97CCDA87439}"/>
                </a:ext>
              </a:extLst>
            </p:cNvPr>
            <p:cNvSpPr/>
            <p:nvPr/>
          </p:nvSpPr>
          <p:spPr>
            <a:xfrm>
              <a:off x="1447036" y="3940384"/>
              <a:ext cx="894810" cy="574830"/>
            </a:xfrm>
            <a:custGeom>
              <a:avLst/>
              <a:gdLst>
                <a:gd name="connsiteX0" fmla="*/ 917008 w 935239"/>
                <a:gd name="connsiteY0" fmla="*/ 564341 h 600803"/>
                <a:gd name="connsiteX1" fmla="*/ 79003 w 935239"/>
                <a:gd name="connsiteY1" fmla="*/ 564341 h 600803"/>
                <a:gd name="connsiteX2" fmla="*/ 36463 w 935239"/>
                <a:gd name="connsiteY2" fmla="*/ 521801 h 600803"/>
                <a:gd name="connsiteX3" fmla="*/ 36463 w 935239"/>
                <a:gd name="connsiteY3" fmla="*/ 18231 h 600803"/>
                <a:gd name="connsiteX4" fmla="*/ 18231 w 935239"/>
                <a:gd name="connsiteY4" fmla="*/ 0 h 600803"/>
                <a:gd name="connsiteX5" fmla="*/ 0 w 935239"/>
                <a:gd name="connsiteY5" fmla="*/ 18231 h 600803"/>
                <a:gd name="connsiteX6" fmla="*/ 0 w 935239"/>
                <a:gd name="connsiteY6" fmla="*/ 521801 h 600803"/>
                <a:gd name="connsiteX7" fmla="*/ 79003 w 935239"/>
                <a:gd name="connsiteY7" fmla="*/ 600804 h 600803"/>
                <a:gd name="connsiteX8" fmla="*/ 917008 w 935239"/>
                <a:gd name="connsiteY8" fmla="*/ 600804 h 600803"/>
                <a:gd name="connsiteX9" fmla="*/ 935239 w 935239"/>
                <a:gd name="connsiteY9" fmla="*/ 582573 h 600803"/>
                <a:gd name="connsiteX10" fmla="*/ 917008 w 935239"/>
                <a:gd name="connsiteY10" fmla="*/ 564341 h 600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5239" h="600803">
                  <a:moveTo>
                    <a:pt x="917008" y="564341"/>
                  </a:moveTo>
                  <a:lnTo>
                    <a:pt x="79003" y="564341"/>
                  </a:lnTo>
                  <a:cubicBezTo>
                    <a:pt x="55548" y="564341"/>
                    <a:pt x="36463" y="545256"/>
                    <a:pt x="36463" y="521801"/>
                  </a:cubicBezTo>
                  <a:lnTo>
                    <a:pt x="36463" y="18231"/>
                  </a:lnTo>
                  <a:cubicBezTo>
                    <a:pt x="36463" y="8160"/>
                    <a:pt x="28302" y="0"/>
                    <a:pt x="18231" y="0"/>
                  </a:cubicBezTo>
                  <a:cubicBezTo>
                    <a:pt x="8160" y="0"/>
                    <a:pt x="0" y="8160"/>
                    <a:pt x="0" y="18231"/>
                  </a:cubicBezTo>
                  <a:lnTo>
                    <a:pt x="0" y="521801"/>
                  </a:lnTo>
                  <a:cubicBezTo>
                    <a:pt x="0" y="565364"/>
                    <a:pt x="35439" y="600804"/>
                    <a:pt x="79003" y="600804"/>
                  </a:cubicBezTo>
                  <a:lnTo>
                    <a:pt x="917008" y="600804"/>
                  </a:lnTo>
                  <a:cubicBezTo>
                    <a:pt x="927079" y="600804"/>
                    <a:pt x="935239" y="592644"/>
                    <a:pt x="935239" y="582573"/>
                  </a:cubicBezTo>
                  <a:cubicBezTo>
                    <a:pt x="935239" y="572501"/>
                    <a:pt x="927076" y="564341"/>
                    <a:pt x="917008" y="564341"/>
                  </a:cubicBez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6" name="Frihandsfigur: Form 355">
              <a:extLst>
                <a:ext uri="{FF2B5EF4-FFF2-40B4-BE49-F238E27FC236}">
                  <a16:creationId xmlns:a16="http://schemas.microsoft.com/office/drawing/2014/main" id="{8994E7DD-9E76-BD3E-4A24-C9CE1D79D180}"/>
                </a:ext>
              </a:extLst>
            </p:cNvPr>
            <p:cNvSpPr/>
            <p:nvPr/>
          </p:nvSpPr>
          <p:spPr>
            <a:xfrm>
              <a:off x="2260607" y="3837226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2" y="217017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7" name="Frihandsfigur: Form 356">
              <a:extLst>
                <a:ext uri="{FF2B5EF4-FFF2-40B4-BE49-F238E27FC236}">
                  <a16:creationId xmlns:a16="http://schemas.microsoft.com/office/drawing/2014/main" id="{9B0B02DB-CF1D-DB35-3BD6-06E5AB390D20}"/>
                </a:ext>
              </a:extLst>
            </p:cNvPr>
            <p:cNvSpPr/>
            <p:nvPr/>
          </p:nvSpPr>
          <p:spPr>
            <a:xfrm>
              <a:off x="2243163" y="3819782"/>
              <a:ext cx="248009" cy="248011"/>
            </a:xfrm>
            <a:custGeom>
              <a:avLst/>
              <a:gdLst>
                <a:gd name="connsiteX0" fmla="*/ 31037 w 259214"/>
                <a:gd name="connsiteY0" fmla="*/ 259217 h 259217"/>
                <a:gd name="connsiteX1" fmla="*/ 228177 w 259214"/>
                <a:gd name="connsiteY1" fmla="*/ 259217 h 259217"/>
                <a:gd name="connsiteX2" fmla="*/ 259215 w 259214"/>
                <a:gd name="connsiteY2" fmla="*/ 228180 h 259217"/>
                <a:gd name="connsiteX3" fmla="*/ 259215 w 259214"/>
                <a:gd name="connsiteY3" fmla="*/ 31040 h 259217"/>
                <a:gd name="connsiteX4" fmla="*/ 228177 w 259214"/>
                <a:gd name="connsiteY4" fmla="*/ 0 h 259217"/>
                <a:gd name="connsiteX5" fmla="*/ 31037 w 259214"/>
                <a:gd name="connsiteY5" fmla="*/ 0 h 259217"/>
                <a:gd name="connsiteX6" fmla="*/ 0 w 259214"/>
                <a:gd name="connsiteY6" fmla="*/ 31040 h 259217"/>
                <a:gd name="connsiteX7" fmla="*/ 0 w 259214"/>
                <a:gd name="connsiteY7" fmla="*/ 228180 h 259217"/>
                <a:gd name="connsiteX8" fmla="*/ 31037 w 259214"/>
                <a:gd name="connsiteY8" fmla="*/ 259217 h 259217"/>
                <a:gd name="connsiteX9" fmla="*/ 36460 w 259214"/>
                <a:gd name="connsiteY9" fmla="*/ 36463 h 259217"/>
                <a:gd name="connsiteX10" fmla="*/ 222752 w 259214"/>
                <a:gd name="connsiteY10" fmla="*/ 36463 h 259217"/>
                <a:gd name="connsiteX11" fmla="*/ 222752 w 259214"/>
                <a:gd name="connsiteY11" fmla="*/ 222754 h 259217"/>
                <a:gd name="connsiteX12" fmla="*/ 36460 w 259214"/>
                <a:gd name="connsiteY12" fmla="*/ 222754 h 25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214" h="259217">
                  <a:moveTo>
                    <a:pt x="31037" y="259217"/>
                  </a:moveTo>
                  <a:lnTo>
                    <a:pt x="228177" y="259217"/>
                  </a:lnTo>
                  <a:cubicBezTo>
                    <a:pt x="245293" y="259217"/>
                    <a:pt x="259215" y="245296"/>
                    <a:pt x="259215" y="228180"/>
                  </a:cubicBezTo>
                  <a:lnTo>
                    <a:pt x="259215" y="31040"/>
                  </a:lnTo>
                  <a:cubicBezTo>
                    <a:pt x="259215" y="13924"/>
                    <a:pt x="245293" y="0"/>
                    <a:pt x="228177" y="0"/>
                  </a:cubicBezTo>
                  <a:lnTo>
                    <a:pt x="31037" y="0"/>
                  </a:lnTo>
                  <a:cubicBezTo>
                    <a:pt x="13922" y="0"/>
                    <a:pt x="0" y="13924"/>
                    <a:pt x="0" y="31040"/>
                  </a:cubicBezTo>
                  <a:lnTo>
                    <a:pt x="0" y="228180"/>
                  </a:lnTo>
                  <a:cubicBezTo>
                    <a:pt x="-2" y="245296"/>
                    <a:pt x="13922" y="259217"/>
                    <a:pt x="31037" y="259217"/>
                  </a:cubicBezTo>
                  <a:close/>
                  <a:moveTo>
                    <a:pt x="36460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0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8" name="Frihandsfigur: Form 357">
              <a:extLst>
                <a:ext uri="{FF2B5EF4-FFF2-40B4-BE49-F238E27FC236}">
                  <a16:creationId xmlns:a16="http://schemas.microsoft.com/office/drawing/2014/main" id="{091B0281-EB54-2239-A9D2-3992125DC8AD}"/>
                </a:ext>
              </a:extLst>
            </p:cNvPr>
            <p:cNvSpPr/>
            <p:nvPr/>
          </p:nvSpPr>
          <p:spPr>
            <a:xfrm>
              <a:off x="1918874" y="4156897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4" y="217020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9" name="Frihandsfigur: Form 358">
              <a:extLst>
                <a:ext uri="{FF2B5EF4-FFF2-40B4-BE49-F238E27FC236}">
                  <a16:creationId xmlns:a16="http://schemas.microsoft.com/office/drawing/2014/main" id="{DDC3C6E5-3B76-51A9-DE34-66A1C310AEDE}"/>
                </a:ext>
              </a:extLst>
            </p:cNvPr>
            <p:cNvSpPr/>
            <p:nvPr/>
          </p:nvSpPr>
          <p:spPr>
            <a:xfrm>
              <a:off x="1901436" y="4139449"/>
              <a:ext cx="248013" cy="248011"/>
            </a:xfrm>
            <a:custGeom>
              <a:avLst/>
              <a:gdLst>
                <a:gd name="connsiteX0" fmla="*/ 0 w 259217"/>
                <a:gd name="connsiteY0" fmla="*/ 228180 h 259219"/>
                <a:gd name="connsiteX1" fmla="*/ 31037 w 259217"/>
                <a:gd name="connsiteY1" fmla="*/ 259220 h 259219"/>
                <a:gd name="connsiteX2" fmla="*/ 228180 w 259217"/>
                <a:gd name="connsiteY2" fmla="*/ 259220 h 259219"/>
                <a:gd name="connsiteX3" fmla="*/ 259217 w 259217"/>
                <a:gd name="connsiteY3" fmla="*/ 228180 h 259219"/>
                <a:gd name="connsiteX4" fmla="*/ 259217 w 259217"/>
                <a:gd name="connsiteY4" fmla="*/ 31040 h 259219"/>
                <a:gd name="connsiteX5" fmla="*/ 228180 w 259217"/>
                <a:gd name="connsiteY5" fmla="*/ 0 h 259219"/>
                <a:gd name="connsiteX6" fmla="*/ 31037 w 259217"/>
                <a:gd name="connsiteY6" fmla="*/ 0 h 259219"/>
                <a:gd name="connsiteX7" fmla="*/ 0 w 259217"/>
                <a:gd name="connsiteY7" fmla="*/ 31040 h 259219"/>
                <a:gd name="connsiteX8" fmla="*/ 36463 w 259217"/>
                <a:gd name="connsiteY8" fmla="*/ 36463 h 259219"/>
                <a:gd name="connsiteX9" fmla="*/ 222752 w 259217"/>
                <a:gd name="connsiteY9" fmla="*/ 36463 h 259219"/>
                <a:gd name="connsiteX10" fmla="*/ 222752 w 259217"/>
                <a:gd name="connsiteY10" fmla="*/ 222754 h 259219"/>
                <a:gd name="connsiteX11" fmla="*/ 36463 w 259217"/>
                <a:gd name="connsiteY11" fmla="*/ 222754 h 25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217" h="259219">
                  <a:moveTo>
                    <a:pt x="0" y="228180"/>
                  </a:moveTo>
                  <a:cubicBezTo>
                    <a:pt x="0" y="245296"/>
                    <a:pt x="13924" y="259220"/>
                    <a:pt x="31037" y="259220"/>
                  </a:cubicBezTo>
                  <a:lnTo>
                    <a:pt x="228180" y="259220"/>
                  </a:lnTo>
                  <a:cubicBezTo>
                    <a:pt x="245293" y="259220"/>
                    <a:pt x="259217" y="245298"/>
                    <a:pt x="259217" y="228180"/>
                  </a:cubicBezTo>
                  <a:lnTo>
                    <a:pt x="259217" y="31040"/>
                  </a:lnTo>
                  <a:cubicBezTo>
                    <a:pt x="259217" y="13924"/>
                    <a:pt x="245293" y="0"/>
                    <a:pt x="228180" y="0"/>
                  </a:cubicBezTo>
                  <a:lnTo>
                    <a:pt x="31037" y="0"/>
                  </a:lnTo>
                  <a:cubicBezTo>
                    <a:pt x="13924" y="0"/>
                    <a:pt x="0" y="13924"/>
                    <a:pt x="0" y="31040"/>
                  </a:cubicBezTo>
                  <a:close/>
                  <a:moveTo>
                    <a:pt x="36463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3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60" name="Frihandsfigur: Form 359">
              <a:extLst>
                <a:ext uri="{FF2B5EF4-FFF2-40B4-BE49-F238E27FC236}">
                  <a16:creationId xmlns:a16="http://schemas.microsoft.com/office/drawing/2014/main" id="{D0758D08-3CB5-A4DB-2213-608C96E351B9}"/>
                </a:ext>
              </a:extLst>
            </p:cNvPr>
            <p:cNvSpPr/>
            <p:nvPr/>
          </p:nvSpPr>
          <p:spPr>
            <a:xfrm>
              <a:off x="1559703" y="4139449"/>
              <a:ext cx="248013" cy="248011"/>
            </a:xfrm>
            <a:custGeom>
              <a:avLst/>
              <a:gdLst>
                <a:gd name="connsiteX0" fmla="*/ 0 w 259219"/>
                <a:gd name="connsiteY0" fmla="*/ 228180 h 259219"/>
                <a:gd name="connsiteX1" fmla="*/ 31040 w 259219"/>
                <a:gd name="connsiteY1" fmla="*/ 259220 h 259219"/>
                <a:gd name="connsiteX2" fmla="*/ 228180 w 259219"/>
                <a:gd name="connsiteY2" fmla="*/ 259220 h 259219"/>
                <a:gd name="connsiteX3" fmla="*/ 259220 w 259219"/>
                <a:gd name="connsiteY3" fmla="*/ 228180 h 259219"/>
                <a:gd name="connsiteX4" fmla="*/ 259220 w 259219"/>
                <a:gd name="connsiteY4" fmla="*/ 31040 h 259219"/>
                <a:gd name="connsiteX5" fmla="*/ 228180 w 259219"/>
                <a:gd name="connsiteY5" fmla="*/ 0 h 259219"/>
                <a:gd name="connsiteX6" fmla="*/ 31040 w 259219"/>
                <a:gd name="connsiteY6" fmla="*/ 0 h 259219"/>
                <a:gd name="connsiteX7" fmla="*/ 0 w 259219"/>
                <a:gd name="connsiteY7" fmla="*/ 31040 h 259219"/>
                <a:gd name="connsiteX8" fmla="*/ 36463 w 259219"/>
                <a:gd name="connsiteY8" fmla="*/ 36463 h 259219"/>
                <a:gd name="connsiteX9" fmla="*/ 222754 w 259219"/>
                <a:gd name="connsiteY9" fmla="*/ 36463 h 259219"/>
                <a:gd name="connsiteX10" fmla="*/ 222754 w 259219"/>
                <a:gd name="connsiteY10" fmla="*/ 222754 h 259219"/>
                <a:gd name="connsiteX11" fmla="*/ 36463 w 259219"/>
                <a:gd name="connsiteY11" fmla="*/ 222754 h 25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219" h="259219">
                  <a:moveTo>
                    <a:pt x="0" y="228180"/>
                  </a:moveTo>
                  <a:cubicBezTo>
                    <a:pt x="0" y="245296"/>
                    <a:pt x="13924" y="259220"/>
                    <a:pt x="31040" y="259220"/>
                  </a:cubicBezTo>
                  <a:lnTo>
                    <a:pt x="228180" y="259220"/>
                  </a:lnTo>
                  <a:cubicBezTo>
                    <a:pt x="245296" y="259220"/>
                    <a:pt x="259220" y="245298"/>
                    <a:pt x="259220" y="228180"/>
                  </a:cubicBezTo>
                  <a:lnTo>
                    <a:pt x="259220" y="31040"/>
                  </a:lnTo>
                  <a:cubicBezTo>
                    <a:pt x="259220" y="13924"/>
                    <a:pt x="245296" y="0"/>
                    <a:pt x="228180" y="0"/>
                  </a:cubicBezTo>
                  <a:lnTo>
                    <a:pt x="31040" y="0"/>
                  </a:lnTo>
                  <a:cubicBezTo>
                    <a:pt x="13924" y="0"/>
                    <a:pt x="0" y="13924"/>
                    <a:pt x="0" y="31040"/>
                  </a:cubicBezTo>
                  <a:close/>
                  <a:moveTo>
                    <a:pt x="36463" y="36463"/>
                  </a:moveTo>
                  <a:lnTo>
                    <a:pt x="222754" y="36463"/>
                  </a:lnTo>
                  <a:lnTo>
                    <a:pt x="222754" y="222754"/>
                  </a:lnTo>
                  <a:lnTo>
                    <a:pt x="36463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grpSp>
          <p:nvGrpSpPr>
            <p:cNvPr id="361" name="Grupp 360">
              <a:extLst>
                <a:ext uri="{FF2B5EF4-FFF2-40B4-BE49-F238E27FC236}">
                  <a16:creationId xmlns:a16="http://schemas.microsoft.com/office/drawing/2014/main" id="{22D62357-A852-4874-C438-31B38A45902B}"/>
                </a:ext>
              </a:extLst>
            </p:cNvPr>
            <p:cNvGrpSpPr/>
            <p:nvPr/>
          </p:nvGrpSpPr>
          <p:grpSpPr>
            <a:xfrm>
              <a:off x="1559703" y="3819782"/>
              <a:ext cx="248009" cy="248011"/>
              <a:chOff x="4085393" y="4395208"/>
              <a:chExt cx="330173" cy="330176"/>
            </a:xfrm>
          </p:grpSpPr>
          <p:sp>
            <p:nvSpPr>
              <p:cNvPr id="367" name="Frihandsfigur: Form 366">
                <a:extLst>
                  <a:ext uri="{FF2B5EF4-FFF2-40B4-BE49-F238E27FC236}">
                    <a16:creationId xmlns:a16="http://schemas.microsoft.com/office/drawing/2014/main" id="{030E9D97-40FD-72DA-6C09-28D5AD504EC3}"/>
                  </a:ext>
                </a:extLst>
              </p:cNvPr>
              <p:cNvSpPr/>
              <p:nvPr/>
            </p:nvSpPr>
            <p:spPr>
              <a:xfrm>
                <a:off x="4108616" y="4418436"/>
                <a:ext cx="283728" cy="283726"/>
              </a:xfrm>
              <a:custGeom>
                <a:avLst/>
                <a:gdLst>
                  <a:gd name="connsiteX0" fmla="*/ 209946 w 222751"/>
                  <a:gd name="connsiteY0" fmla="*/ 222752 h 222751"/>
                  <a:gd name="connsiteX1" fmla="*/ 12806 w 222751"/>
                  <a:gd name="connsiteY1" fmla="*/ 222752 h 222751"/>
                  <a:gd name="connsiteX2" fmla="*/ 0 w 222751"/>
                  <a:gd name="connsiteY2" fmla="*/ 209946 h 222751"/>
                  <a:gd name="connsiteX3" fmla="*/ 0 w 222751"/>
                  <a:gd name="connsiteY3" fmla="*/ 12806 h 222751"/>
                  <a:gd name="connsiteX4" fmla="*/ 12806 w 222751"/>
                  <a:gd name="connsiteY4" fmla="*/ 0 h 222751"/>
                  <a:gd name="connsiteX5" fmla="*/ 209946 w 222751"/>
                  <a:gd name="connsiteY5" fmla="*/ 0 h 222751"/>
                  <a:gd name="connsiteX6" fmla="*/ 222752 w 222751"/>
                  <a:gd name="connsiteY6" fmla="*/ 12806 h 222751"/>
                  <a:gd name="connsiteX7" fmla="*/ 222752 w 222751"/>
                  <a:gd name="connsiteY7" fmla="*/ 209946 h 222751"/>
                  <a:gd name="connsiteX8" fmla="*/ 209946 w 222751"/>
                  <a:gd name="connsiteY8" fmla="*/ 222752 h 22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2750" h="222750">
                    <a:moveTo>
                      <a:pt x="209946" y="222752"/>
                    </a:moveTo>
                    <a:lnTo>
                      <a:pt x="12806" y="222752"/>
                    </a:lnTo>
                    <a:cubicBezTo>
                      <a:pt x="5732" y="222752"/>
                      <a:pt x="0" y="217017"/>
                      <a:pt x="0" y="209946"/>
                    </a:cubicBezTo>
                    <a:lnTo>
                      <a:pt x="0" y="12806"/>
                    </a:lnTo>
                    <a:cubicBezTo>
                      <a:pt x="0" y="5732"/>
                      <a:pt x="5734" y="0"/>
                      <a:pt x="12806" y="0"/>
                    </a:cubicBezTo>
                    <a:lnTo>
                      <a:pt x="209946" y="0"/>
                    </a:lnTo>
                    <a:cubicBezTo>
                      <a:pt x="217020" y="0"/>
                      <a:pt x="222752" y="5734"/>
                      <a:pt x="222752" y="12806"/>
                    </a:cubicBezTo>
                    <a:lnTo>
                      <a:pt x="222752" y="209946"/>
                    </a:lnTo>
                    <a:cubicBezTo>
                      <a:pt x="222752" y="217020"/>
                      <a:pt x="217020" y="222752"/>
                      <a:pt x="209946" y="222752"/>
                    </a:cubicBezTo>
                    <a:close/>
                  </a:path>
                </a:pathLst>
              </a:custGeom>
              <a:solidFill>
                <a:srgbClr val="F8F8F8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68" name="Frihandsfigur: Form 367">
                <a:extLst>
                  <a:ext uri="{FF2B5EF4-FFF2-40B4-BE49-F238E27FC236}">
                    <a16:creationId xmlns:a16="http://schemas.microsoft.com/office/drawing/2014/main" id="{8A027B18-961F-DDA8-D63A-E6700E32665E}"/>
                  </a:ext>
                </a:extLst>
              </p:cNvPr>
              <p:cNvSpPr/>
              <p:nvPr/>
            </p:nvSpPr>
            <p:spPr>
              <a:xfrm>
                <a:off x="4085393" y="4395208"/>
                <a:ext cx="330173" cy="330176"/>
              </a:xfrm>
              <a:custGeom>
                <a:avLst/>
                <a:gdLst>
                  <a:gd name="connsiteX0" fmla="*/ 0 w 259214"/>
                  <a:gd name="connsiteY0" fmla="*/ 228180 h 259219"/>
                  <a:gd name="connsiteX1" fmla="*/ 31037 w 259214"/>
                  <a:gd name="connsiteY1" fmla="*/ 259220 h 259219"/>
                  <a:gd name="connsiteX2" fmla="*/ 228177 w 259214"/>
                  <a:gd name="connsiteY2" fmla="*/ 259220 h 259219"/>
                  <a:gd name="connsiteX3" fmla="*/ 259215 w 259214"/>
                  <a:gd name="connsiteY3" fmla="*/ 228180 h 259219"/>
                  <a:gd name="connsiteX4" fmla="*/ 259215 w 259214"/>
                  <a:gd name="connsiteY4" fmla="*/ 31040 h 259219"/>
                  <a:gd name="connsiteX5" fmla="*/ 228177 w 259214"/>
                  <a:gd name="connsiteY5" fmla="*/ 0 h 259219"/>
                  <a:gd name="connsiteX6" fmla="*/ 31037 w 259214"/>
                  <a:gd name="connsiteY6" fmla="*/ 0 h 259219"/>
                  <a:gd name="connsiteX7" fmla="*/ 0 w 259214"/>
                  <a:gd name="connsiteY7" fmla="*/ 31040 h 259219"/>
                  <a:gd name="connsiteX8" fmla="*/ 36463 w 259214"/>
                  <a:gd name="connsiteY8" fmla="*/ 36463 h 259219"/>
                  <a:gd name="connsiteX9" fmla="*/ 222754 w 259214"/>
                  <a:gd name="connsiteY9" fmla="*/ 36463 h 259219"/>
                  <a:gd name="connsiteX10" fmla="*/ 222754 w 259214"/>
                  <a:gd name="connsiteY10" fmla="*/ 222754 h 259219"/>
                  <a:gd name="connsiteX11" fmla="*/ 36463 w 259214"/>
                  <a:gd name="connsiteY11" fmla="*/ 222754 h 25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9214" h="259219">
                    <a:moveTo>
                      <a:pt x="0" y="228180"/>
                    </a:moveTo>
                    <a:cubicBezTo>
                      <a:pt x="0" y="245296"/>
                      <a:pt x="13922" y="259220"/>
                      <a:pt x="31037" y="259220"/>
                    </a:cubicBezTo>
                    <a:lnTo>
                      <a:pt x="228177" y="259220"/>
                    </a:lnTo>
                    <a:cubicBezTo>
                      <a:pt x="245293" y="259220"/>
                      <a:pt x="259215" y="245298"/>
                      <a:pt x="259215" y="228180"/>
                    </a:cubicBezTo>
                    <a:lnTo>
                      <a:pt x="259215" y="31040"/>
                    </a:lnTo>
                    <a:cubicBezTo>
                      <a:pt x="259215" y="13924"/>
                      <a:pt x="245293" y="0"/>
                      <a:pt x="228177" y="0"/>
                    </a:cubicBezTo>
                    <a:lnTo>
                      <a:pt x="31037" y="0"/>
                    </a:lnTo>
                    <a:cubicBezTo>
                      <a:pt x="13922" y="0"/>
                      <a:pt x="0" y="13924"/>
                      <a:pt x="0" y="31040"/>
                    </a:cubicBezTo>
                    <a:close/>
                    <a:moveTo>
                      <a:pt x="36463" y="36463"/>
                    </a:moveTo>
                    <a:lnTo>
                      <a:pt x="222754" y="36463"/>
                    </a:lnTo>
                    <a:lnTo>
                      <a:pt x="222754" y="222754"/>
                    </a:lnTo>
                    <a:lnTo>
                      <a:pt x="36463" y="222754"/>
                    </a:lnTo>
                    <a:close/>
                  </a:path>
                </a:pathLst>
              </a:custGeom>
              <a:solidFill>
                <a:srgbClr val="000000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</p:grpSp>
        <p:sp>
          <p:nvSpPr>
            <p:cNvPr id="362" name="Frihandsfigur: Form 361">
              <a:extLst>
                <a:ext uri="{FF2B5EF4-FFF2-40B4-BE49-F238E27FC236}">
                  <a16:creationId xmlns:a16="http://schemas.microsoft.com/office/drawing/2014/main" id="{D1D2F198-6237-2680-7F44-BB5A0D9EF5B3}"/>
                </a:ext>
              </a:extLst>
            </p:cNvPr>
            <p:cNvSpPr/>
            <p:nvPr/>
          </p:nvSpPr>
          <p:spPr>
            <a:xfrm>
              <a:off x="1447036" y="3324420"/>
              <a:ext cx="1156803" cy="1190794"/>
            </a:xfrm>
            <a:custGeom>
              <a:avLst/>
              <a:gdLst>
                <a:gd name="connsiteX0" fmla="*/ 1130068 w 1209070"/>
                <a:gd name="connsiteY0" fmla="*/ 118991 h 1244600"/>
                <a:gd name="connsiteX1" fmla="*/ 1041701 w 1209070"/>
                <a:gd name="connsiteY1" fmla="*/ 118991 h 1244600"/>
                <a:gd name="connsiteX2" fmla="*/ 1041701 w 1209070"/>
                <a:gd name="connsiteY2" fmla="*/ 75906 h 1244600"/>
                <a:gd name="connsiteX3" fmla="*/ 965793 w 1209070"/>
                <a:gd name="connsiteY3" fmla="*/ 0 h 1244600"/>
                <a:gd name="connsiteX4" fmla="*/ 889887 w 1209070"/>
                <a:gd name="connsiteY4" fmla="*/ 75906 h 1244600"/>
                <a:gd name="connsiteX5" fmla="*/ 889887 w 1209070"/>
                <a:gd name="connsiteY5" fmla="*/ 118991 h 1244600"/>
                <a:gd name="connsiteX6" fmla="*/ 680439 w 1209070"/>
                <a:gd name="connsiteY6" fmla="*/ 118991 h 1244600"/>
                <a:gd name="connsiteX7" fmla="*/ 680439 w 1209070"/>
                <a:gd name="connsiteY7" fmla="*/ 75906 h 1244600"/>
                <a:gd name="connsiteX8" fmla="*/ 604535 w 1209070"/>
                <a:gd name="connsiteY8" fmla="*/ 0 h 1244600"/>
                <a:gd name="connsiteX9" fmla="*/ 528629 w 1209070"/>
                <a:gd name="connsiteY9" fmla="*/ 75906 h 1244600"/>
                <a:gd name="connsiteX10" fmla="*/ 528629 w 1209070"/>
                <a:gd name="connsiteY10" fmla="*/ 118991 h 1244600"/>
                <a:gd name="connsiteX11" fmla="*/ 319182 w 1209070"/>
                <a:gd name="connsiteY11" fmla="*/ 118991 h 1244600"/>
                <a:gd name="connsiteX12" fmla="*/ 319182 w 1209070"/>
                <a:gd name="connsiteY12" fmla="*/ 75906 h 1244600"/>
                <a:gd name="connsiteX13" fmla="*/ 243278 w 1209070"/>
                <a:gd name="connsiteY13" fmla="*/ 0 h 1244600"/>
                <a:gd name="connsiteX14" fmla="*/ 167370 w 1209070"/>
                <a:gd name="connsiteY14" fmla="*/ 75906 h 1244600"/>
                <a:gd name="connsiteX15" fmla="*/ 167370 w 1209070"/>
                <a:gd name="connsiteY15" fmla="*/ 118991 h 1244600"/>
                <a:gd name="connsiteX16" fmla="*/ 79003 w 1209070"/>
                <a:gd name="connsiteY16" fmla="*/ 118991 h 1244600"/>
                <a:gd name="connsiteX17" fmla="*/ 0 w 1209070"/>
                <a:gd name="connsiteY17" fmla="*/ 197993 h 1244600"/>
                <a:gd name="connsiteX18" fmla="*/ 0 w 1209070"/>
                <a:gd name="connsiteY18" fmla="*/ 582570 h 1244600"/>
                <a:gd name="connsiteX19" fmla="*/ 18231 w 1209070"/>
                <a:gd name="connsiteY19" fmla="*/ 600802 h 1244600"/>
                <a:gd name="connsiteX20" fmla="*/ 36463 w 1209070"/>
                <a:gd name="connsiteY20" fmla="*/ 582570 h 1244600"/>
                <a:gd name="connsiteX21" fmla="*/ 36463 w 1209070"/>
                <a:gd name="connsiteY21" fmla="*/ 417505 h 1244600"/>
                <a:gd name="connsiteX22" fmla="*/ 756119 w 1209070"/>
                <a:gd name="connsiteY22" fmla="*/ 417505 h 1244600"/>
                <a:gd name="connsiteX23" fmla="*/ 774350 w 1209070"/>
                <a:gd name="connsiteY23" fmla="*/ 399274 h 1244600"/>
                <a:gd name="connsiteX24" fmla="*/ 756119 w 1209070"/>
                <a:gd name="connsiteY24" fmla="*/ 381042 h 1244600"/>
                <a:gd name="connsiteX25" fmla="*/ 36463 w 1209070"/>
                <a:gd name="connsiteY25" fmla="*/ 381042 h 1244600"/>
                <a:gd name="connsiteX26" fmla="*/ 36463 w 1209070"/>
                <a:gd name="connsiteY26" fmla="*/ 197993 h 1244600"/>
                <a:gd name="connsiteX27" fmla="*/ 79003 w 1209070"/>
                <a:gd name="connsiteY27" fmla="*/ 155453 h 1244600"/>
                <a:gd name="connsiteX28" fmla="*/ 167370 w 1209070"/>
                <a:gd name="connsiteY28" fmla="*/ 155453 h 1244600"/>
                <a:gd name="connsiteX29" fmla="*/ 167370 w 1209070"/>
                <a:gd name="connsiteY29" fmla="*/ 198540 h 1244600"/>
                <a:gd name="connsiteX30" fmla="*/ 243278 w 1209070"/>
                <a:gd name="connsiteY30" fmla="*/ 274446 h 1244600"/>
                <a:gd name="connsiteX31" fmla="*/ 319184 w 1209070"/>
                <a:gd name="connsiteY31" fmla="*/ 198540 h 1244600"/>
                <a:gd name="connsiteX32" fmla="*/ 319184 w 1209070"/>
                <a:gd name="connsiteY32" fmla="*/ 155453 h 1244600"/>
                <a:gd name="connsiteX33" fmla="*/ 528632 w 1209070"/>
                <a:gd name="connsiteY33" fmla="*/ 155453 h 1244600"/>
                <a:gd name="connsiteX34" fmla="*/ 528632 w 1209070"/>
                <a:gd name="connsiteY34" fmla="*/ 198540 h 1244600"/>
                <a:gd name="connsiteX35" fmla="*/ 604538 w 1209070"/>
                <a:gd name="connsiteY35" fmla="*/ 274446 h 1244600"/>
                <a:gd name="connsiteX36" fmla="*/ 680444 w 1209070"/>
                <a:gd name="connsiteY36" fmla="*/ 198540 h 1244600"/>
                <a:gd name="connsiteX37" fmla="*/ 680444 w 1209070"/>
                <a:gd name="connsiteY37" fmla="*/ 155453 h 1244600"/>
                <a:gd name="connsiteX38" fmla="*/ 889891 w 1209070"/>
                <a:gd name="connsiteY38" fmla="*/ 155453 h 1244600"/>
                <a:gd name="connsiteX39" fmla="*/ 889891 w 1209070"/>
                <a:gd name="connsiteY39" fmla="*/ 198540 h 1244600"/>
                <a:gd name="connsiteX40" fmla="*/ 965797 w 1209070"/>
                <a:gd name="connsiteY40" fmla="*/ 274446 h 1244600"/>
                <a:gd name="connsiteX41" fmla="*/ 1041706 w 1209070"/>
                <a:gd name="connsiteY41" fmla="*/ 198540 h 1244600"/>
                <a:gd name="connsiteX42" fmla="*/ 1041706 w 1209070"/>
                <a:gd name="connsiteY42" fmla="*/ 155453 h 1244600"/>
                <a:gd name="connsiteX43" fmla="*/ 1130075 w 1209070"/>
                <a:gd name="connsiteY43" fmla="*/ 155453 h 1244600"/>
                <a:gd name="connsiteX44" fmla="*/ 1172615 w 1209070"/>
                <a:gd name="connsiteY44" fmla="*/ 197993 h 1244600"/>
                <a:gd name="connsiteX45" fmla="*/ 1172615 w 1209070"/>
                <a:gd name="connsiteY45" fmla="*/ 381042 h 1244600"/>
                <a:gd name="connsiteX46" fmla="*/ 835574 w 1209070"/>
                <a:gd name="connsiteY46" fmla="*/ 381042 h 1244600"/>
                <a:gd name="connsiteX47" fmla="*/ 817342 w 1209070"/>
                <a:gd name="connsiteY47" fmla="*/ 399274 h 1244600"/>
                <a:gd name="connsiteX48" fmla="*/ 835574 w 1209070"/>
                <a:gd name="connsiteY48" fmla="*/ 417505 h 1244600"/>
                <a:gd name="connsiteX49" fmla="*/ 1172608 w 1209070"/>
                <a:gd name="connsiteY49" fmla="*/ 417505 h 1244600"/>
                <a:gd name="connsiteX50" fmla="*/ 1172608 w 1209070"/>
                <a:gd name="connsiteY50" fmla="*/ 1165597 h 1244600"/>
                <a:gd name="connsiteX51" fmla="*/ 1130068 w 1209070"/>
                <a:gd name="connsiteY51" fmla="*/ 1208137 h 1244600"/>
                <a:gd name="connsiteX52" fmla="*/ 996465 w 1209070"/>
                <a:gd name="connsiteY52" fmla="*/ 1208137 h 1244600"/>
                <a:gd name="connsiteX53" fmla="*/ 978234 w 1209070"/>
                <a:gd name="connsiteY53" fmla="*/ 1226369 h 1244600"/>
                <a:gd name="connsiteX54" fmla="*/ 996465 w 1209070"/>
                <a:gd name="connsiteY54" fmla="*/ 1244600 h 1244600"/>
                <a:gd name="connsiteX55" fmla="*/ 1130068 w 1209070"/>
                <a:gd name="connsiteY55" fmla="*/ 1244600 h 1244600"/>
                <a:gd name="connsiteX56" fmla="*/ 1209071 w 1209070"/>
                <a:gd name="connsiteY56" fmla="*/ 1165597 h 1244600"/>
                <a:gd name="connsiteX57" fmla="*/ 1209071 w 1209070"/>
                <a:gd name="connsiteY57" fmla="*/ 197993 h 1244600"/>
                <a:gd name="connsiteX58" fmla="*/ 1130068 w 1209070"/>
                <a:gd name="connsiteY58" fmla="*/ 118991 h 1244600"/>
                <a:gd name="connsiteX59" fmla="*/ 282719 w 1209070"/>
                <a:gd name="connsiteY59" fmla="*/ 198540 h 1244600"/>
                <a:gd name="connsiteX60" fmla="*/ 243276 w 1209070"/>
                <a:gd name="connsiteY60" fmla="*/ 237984 h 1244600"/>
                <a:gd name="connsiteX61" fmla="*/ 203830 w 1209070"/>
                <a:gd name="connsiteY61" fmla="*/ 198540 h 1244600"/>
                <a:gd name="connsiteX62" fmla="*/ 203830 w 1209070"/>
                <a:gd name="connsiteY62" fmla="*/ 75906 h 1244600"/>
                <a:gd name="connsiteX63" fmla="*/ 243278 w 1209070"/>
                <a:gd name="connsiteY63" fmla="*/ 36463 h 1244600"/>
                <a:gd name="connsiteX64" fmla="*/ 282721 w 1209070"/>
                <a:gd name="connsiteY64" fmla="*/ 75906 h 1244600"/>
                <a:gd name="connsiteX65" fmla="*/ 282721 w 1209070"/>
                <a:gd name="connsiteY65" fmla="*/ 198540 h 1244600"/>
                <a:gd name="connsiteX66" fmla="*/ 643978 w 1209070"/>
                <a:gd name="connsiteY66" fmla="*/ 198540 h 1244600"/>
                <a:gd name="connsiteX67" fmla="*/ 604535 w 1209070"/>
                <a:gd name="connsiteY67" fmla="*/ 237984 h 1244600"/>
                <a:gd name="connsiteX68" fmla="*/ 565092 w 1209070"/>
                <a:gd name="connsiteY68" fmla="*/ 198540 h 1244600"/>
                <a:gd name="connsiteX69" fmla="*/ 565092 w 1209070"/>
                <a:gd name="connsiteY69" fmla="*/ 75906 h 1244600"/>
                <a:gd name="connsiteX70" fmla="*/ 604535 w 1209070"/>
                <a:gd name="connsiteY70" fmla="*/ 36463 h 1244600"/>
                <a:gd name="connsiteX71" fmla="*/ 643978 w 1209070"/>
                <a:gd name="connsiteY71" fmla="*/ 75906 h 1244600"/>
                <a:gd name="connsiteX72" fmla="*/ 1005238 w 1209070"/>
                <a:gd name="connsiteY72" fmla="*/ 198540 h 1244600"/>
                <a:gd name="connsiteX73" fmla="*/ 965793 w 1209070"/>
                <a:gd name="connsiteY73" fmla="*/ 237984 h 1244600"/>
                <a:gd name="connsiteX74" fmla="*/ 926349 w 1209070"/>
                <a:gd name="connsiteY74" fmla="*/ 198540 h 1244600"/>
                <a:gd name="connsiteX75" fmla="*/ 926349 w 1209070"/>
                <a:gd name="connsiteY75" fmla="*/ 75906 h 1244600"/>
                <a:gd name="connsiteX76" fmla="*/ 965793 w 1209070"/>
                <a:gd name="connsiteY76" fmla="*/ 36463 h 1244600"/>
                <a:gd name="connsiteX77" fmla="*/ 1005238 w 1209070"/>
                <a:gd name="connsiteY77" fmla="*/ 75906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209070" h="1244600">
                  <a:moveTo>
                    <a:pt x="1130068" y="118991"/>
                  </a:moveTo>
                  <a:lnTo>
                    <a:pt x="1041701" y="118991"/>
                  </a:lnTo>
                  <a:lnTo>
                    <a:pt x="1041701" y="75906"/>
                  </a:lnTo>
                  <a:cubicBezTo>
                    <a:pt x="1041701" y="34051"/>
                    <a:pt x="1007650" y="0"/>
                    <a:pt x="965793" y="0"/>
                  </a:cubicBezTo>
                  <a:cubicBezTo>
                    <a:pt x="923938" y="0"/>
                    <a:pt x="889887" y="34051"/>
                    <a:pt x="889887" y="75906"/>
                  </a:cubicBezTo>
                  <a:lnTo>
                    <a:pt x="889887" y="118991"/>
                  </a:lnTo>
                  <a:lnTo>
                    <a:pt x="680439" y="118991"/>
                  </a:lnTo>
                  <a:lnTo>
                    <a:pt x="680439" y="75906"/>
                  </a:lnTo>
                  <a:cubicBezTo>
                    <a:pt x="680441" y="34051"/>
                    <a:pt x="646390" y="0"/>
                    <a:pt x="604535" y="0"/>
                  </a:cubicBezTo>
                  <a:cubicBezTo>
                    <a:pt x="562681" y="0"/>
                    <a:pt x="528629" y="34051"/>
                    <a:pt x="528629" y="75906"/>
                  </a:cubicBezTo>
                  <a:lnTo>
                    <a:pt x="528629" y="118991"/>
                  </a:lnTo>
                  <a:lnTo>
                    <a:pt x="319182" y="118991"/>
                  </a:lnTo>
                  <a:lnTo>
                    <a:pt x="319182" y="75906"/>
                  </a:lnTo>
                  <a:cubicBezTo>
                    <a:pt x="319182" y="34051"/>
                    <a:pt x="285130" y="0"/>
                    <a:pt x="243278" y="0"/>
                  </a:cubicBezTo>
                  <a:cubicBezTo>
                    <a:pt x="201421" y="0"/>
                    <a:pt x="167370" y="34051"/>
                    <a:pt x="167370" y="75906"/>
                  </a:cubicBezTo>
                  <a:lnTo>
                    <a:pt x="167370" y="118991"/>
                  </a:lnTo>
                  <a:lnTo>
                    <a:pt x="79003" y="118991"/>
                  </a:lnTo>
                  <a:cubicBezTo>
                    <a:pt x="35439" y="118991"/>
                    <a:pt x="0" y="154430"/>
                    <a:pt x="0" y="197993"/>
                  </a:cubicBezTo>
                  <a:lnTo>
                    <a:pt x="0" y="582570"/>
                  </a:lnTo>
                  <a:cubicBezTo>
                    <a:pt x="0" y="592641"/>
                    <a:pt x="8160" y="600802"/>
                    <a:pt x="18231" y="600802"/>
                  </a:cubicBezTo>
                  <a:cubicBezTo>
                    <a:pt x="28302" y="600802"/>
                    <a:pt x="36463" y="592641"/>
                    <a:pt x="36463" y="582570"/>
                  </a:cubicBezTo>
                  <a:lnTo>
                    <a:pt x="36463" y="417505"/>
                  </a:lnTo>
                  <a:lnTo>
                    <a:pt x="756119" y="417505"/>
                  </a:lnTo>
                  <a:cubicBezTo>
                    <a:pt x="766190" y="417505"/>
                    <a:pt x="774350" y="409345"/>
                    <a:pt x="774350" y="399274"/>
                  </a:cubicBezTo>
                  <a:cubicBezTo>
                    <a:pt x="774350" y="389202"/>
                    <a:pt x="766190" y="381042"/>
                    <a:pt x="756119" y="381042"/>
                  </a:cubicBezTo>
                  <a:lnTo>
                    <a:pt x="36463" y="381042"/>
                  </a:lnTo>
                  <a:lnTo>
                    <a:pt x="36463" y="197993"/>
                  </a:lnTo>
                  <a:cubicBezTo>
                    <a:pt x="36463" y="174538"/>
                    <a:pt x="55548" y="155453"/>
                    <a:pt x="79003" y="155453"/>
                  </a:cubicBezTo>
                  <a:lnTo>
                    <a:pt x="167370" y="155453"/>
                  </a:lnTo>
                  <a:lnTo>
                    <a:pt x="167370" y="198540"/>
                  </a:lnTo>
                  <a:cubicBezTo>
                    <a:pt x="167370" y="240395"/>
                    <a:pt x="201421" y="274446"/>
                    <a:pt x="243278" y="274446"/>
                  </a:cubicBezTo>
                  <a:cubicBezTo>
                    <a:pt x="285133" y="274446"/>
                    <a:pt x="319184" y="240395"/>
                    <a:pt x="319184" y="198540"/>
                  </a:cubicBezTo>
                  <a:lnTo>
                    <a:pt x="319184" y="155453"/>
                  </a:lnTo>
                  <a:lnTo>
                    <a:pt x="528632" y="155453"/>
                  </a:lnTo>
                  <a:lnTo>
                    <a:pt x="528632" y="198540"/>
                  </a:lnTo>
                  <a:cubicBezTo>
                    <a:pt x="528632" y="240395"/>
                    <a:pt x="562683" y="274446"/>
                    <a:pt x="604538" y="274446"/>
                  </a:cubicBezTo>
                  <a:cubicBezTo>
                    <a:pt x="646392" y="274446"/>
                    <a:pt x="680444" y="240395"/>
                    <a:pt x="680444" y="198540"/>
                  </a:cubicBezTo>
                  <a:lnTo>
                    <a:pt x="680444" y="155453"/>
                  </a:lnTo>
                  <a:lnTo>
                    <a:pt x="889891" y="155453"/>
                  </a:lnTo>
                  <a:lnTo>
                    <a:pt x="889891" y="198540"/>
                  </a:lnTo>
                  <a:cubicBezTo>
                    <a:pt x="889891" y="240395"/>
                    <a:pt x="923943" y="274446"/>
                    <a:pt x="965797" y="274446"/>
                  </a:cubicBezTo>
                  <a:cubicBezTo>
                    <a:pt x="1007654" y="274446"/>
                    <a:pt x="1041706" y="240395"/>
                    <a:pt x="1041706" y="198540"/>
                  </a:cubicBezTo>
                  <a:lnTo>
                    <a:pt x="1041706" y="155453"/>
                  </a:lnTo>
                  <a:lnTo>
                    <a:pt x="1130075" y="155453"/>
                  </a:lnTo>
                  <a:cubicBezTo>
                    <a:pt x="1153530" y="155453"/>
                    <a:pt x="1172615" y="174538"/>
                    <a:pt x="1172615" y="197993"/>
                  </a:cubicBezTo>
                  <a:lnTo>
                    <a:pt x="1172615" y="381042"/>
                  </a:lnTo>
                  <a:lnTo>
                    <a:pt x="835574" y="381042"/>
                  </a:lnTo>
                  <a:cubicBezTo>
                    <a:pt x="825503" y="381042"/>
                    <a:pt x="817342" y="389202"/>
                    <a:pt x="817342" y="399274"/>
                  </a:cubicBezTo>
                  <a:cubicBezTo>
                    <a:pt x="817342" y="409345"/>
                    <a:pt x="825503" y="417505"/>
                    <a:pt x="835574" y="417505"/>
                  </a:cubicBezTo>
                  <a:lnTo>
                    <a:pt x="1172608" y="417505"/>
                  </a:lnTo>
                  <a:lnTo>
                    <a:pt x="1172608" y="1165597"/>
                  </a:lnTo>
                  <a:cubicBezTo>
                    <a:pt x="1172608" y="1189052"/>
                    <a:pt x="1153523" y="1208137"/>
                    <a:pt x="1130068" y="1208137"/>
                  </a:cubicBezTo>
                  <a:lnTo>
                    <a:pt x="996465" y="1208137"/>
                  </a:lnTo>
                  <a:cubicBezTo>
                    <a:pt x="986394" y="1208137"/>
                    <a:pt x="978234" y="1216298"/>
                    <a:pt x="978234" y="1226369"/>
                  </a:cubicBezTo>
                  <a:cubicBezTo>
                    <a:pt x="978234" y="1236440"/>
                    <a:pt x="986394" y="1244600"/>
                    <a:pt x="996465" y="1244600"/>
                  </a:cubicBezTo>
                  <a:lnTo>
                    <a:pt x="1130068" y="1244600"/>
                  </a:lnTo>
                  <a:cubicBezTo>
                    <a:pt x="1173631" y="1244600"/>
                    <a:pt x="1209071" y="1209161"/>
                    <a:pt x="1209071" y="1165597"/>
                  </a:cubicBezTo>
                  <a:lnTo>
                    <a:pt x="1209071" y="197993"/>
                  </a:lnTo>
                  <a:cubicBezTo>
                    <a:pt x="1209071" y="154430"/>
                    <a:pt x="1173631" y="118991"/>
                    <a:pt x="1130068" y="118991"/>
                  </a:cubicBezTo>
                  <a:close/>
                  <a:moveTo>
                    <a:pt x="282719" y="198540"/>
                  </a:moveTo>
                  <a:cubicBezTo>
                    <a:pt x="282719" y="220289"/>
                    <a:pt x="265027" y="237984"/>
                    <a:pt x="243276" y="237984"/>
                  </a:cubicBezTo>
                  <a:cubicBezTo>
                    <a:pt x="221527" y="237984"/>
                    <a:pt x="203830" y="220292"/>
                    <a:pt x="203830" y="198540"/>
                  </a:cubicBezTo>
                  <a:lnTo>
                    <a:pt x="203830" y="75906"/>
                  </a:lnTo>
                  <a:cubicBezTo>
                    <a:pt x="203832" y="54155"/>
                    <a:pt x="221527" y="36463"/>
                    <a:pt x="243278" y="36463"/>
                  </a:cubicBezTo>
                  <a:cubicBezTo>
                    <a:pt x="265027" y="36463"/>
                    <a:pt x="282721" y="54155"/>
                    <a:pt x="282721" y="75906"/>
                  </a:cubicBezTo>
                  <a:lnTo>
                    <a:pt x="282721" y="198540"/>
                  </a:lnTo>
                  <a:close/>
                  <a:moveTo>
                    <a:pt x="643978" y="198540"/>
                  </a:moveTo>
                  <a:cubicBezTo>
                    <a:pt x="643978" y="220289"/>
                    <a:pt x="626287" y="237984"/>
                    <a:pt x="604535" y="237984"/>
                  </a:cubicBezTo>
                  <a:cubicBezTo>
                    <a:pt x="582784" y="237984"/>
                    <a:pt x="565092" y="220292"/>
                    <a:pt x="565092" y="198540"/>
                  </a:cubicBezTo>
                  <a:lnTo>
                    <a:pt x="565092" y="75906"/>
                  </a:lnTo>
                  <a:cubicBezTo>
                    <a:pt x="565092" y="54155"/>
                    <a:pt x="582786" y="36463"/>
                    <a:pt x="604535" y="36463"/>
                  </a:cubicBezTo>
                  <a:cubicBezTo>
                    <a:pt x="626284" y="36463"/>
                    <a:pt x="643978" y="54155"/>
                    <a:pt x="643978" y="75906"/>
                  </a:cubicBezTo>
                  <a:close/>
                  <a:moveTo>
                    <a:pt x="1005238" y="198540"/>
                  </a:moveTo>
                  <a:cubicBezTo>
                    <a:pt x="1005238" y="220289"/>
                    <a:pt x="987544" y="237984"/>
                    <a:pt x="965793" y="237984"/>
                  </a:cubicBezTo>
                  <a:cubicBezTo>
                    <a:pt x="944044" y="237984"/>
                    <a:pt x="926349" y="220292"/>
                    <a:pt x="926349" y="198540"/>
                  </a:cubicBezTo>
                  <a:lnTo>
                    <a:pt x="926349" y="75906"/>
                  </a:lnTo>
                  <a:cubicBezTo>
                    <a:pt x="926349" y="54157"/>
                    <a:pt x="944041" y="36463"/>
                    <a:pt x="965793" y="36463"/>
                  </a:cubicBezTo>
                  <a:cubicBezTo>
                    <a:pt x="987542" y="36463"/>
                    <a:pt x="1005238" y="54155"/>
                    <a:pt x="1005238" y="75906"/>
                  </a:cubicBez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63" name="Frihandsfigur: Form 362">
              <a:extLst>
                <a:ext uri="{FF2B5EF4-FFF2-40B4-BE49-F238E27FC236}">
                  <a16:creationId xmlns:a16="http://schemas.microsoft.com/office/drawing/2014/main" id="{63A932F2-83AB-D552-047D-B3BC8489C236}"/>
                </a:ext>
              </a:extLst>
            </p:cNvPr>
            <p:cNvSpPr/>
            <p:nvPr/>
          </p:nvSpPr>
          <p:spPr>
            <a:xfrm>
              <a:off x="1918877" y="3837226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2" y="217017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64" name="Frihandsfigur: Form 363">
              <a:extLst>
                <a:ext uri="{FF2B5EF4-FFF2-40B4-BE49-F238E27FC236}">
                  <a16:creationId xmlns:a16="http://schemas.microsoft.com/office/drawing/2014/main" id="{D823637E-13AA-368F-D73B-2B81983F1DBF}"/>
                </a:ext>
              </a:extLst>
            </p:cNvPr>
            <p:cNvSpPr/>
            <p:nvPr/>
          </p:nvSpPr>
          <p:spPr>
            <a:xfrm>
              <a:off x="1901436" y="3819782"/>
              <a:ext cx="248009" cy="248011"/>
            </a:xfrm>
            <a:custGeom>
              <a:avLst/>
              <a:gdLst>
                <a:gd name="connsiteX0" fmla="*/ 31037 w 259214"/>
                <a:gd name="connsiteY0" fmla="*/ 259217 h 259217"/>
                <a:gd name="connsiteX1" fmla="*/ 228177 w 259214"/>
                <a:gd name="connsiteY1" fmla="*/ 259217 h 259217"/>
                <a:gd name="connsiteX2" fmla="*/ 259215 w 259214"/>
                <a:gd name="connsiteY2" fmla="*/ 228180 h 259217"/>
                <a:gd name="connsiteX3" fmla="*/ 259215 w 259214"/>
                <a:gd name="connsiteY3" fmla="*/ 31040 h 259217"/>
                <a:gd name="connsiteX4" fmla="*/ 228177 w 259214"/>
                <a:gd name="connsiteY4" fmla="*/ 0 h 259217"/>
                <a:gd name="connsiteX5" fmla="*/ 31037 w 259214"/>
                <a:gd name="connsiteY5" fmla="*/ 0 h 259217"/>
                <a:gd name="connsiteX6" fmla="*/ 0 w 259214"/>
                <a:gd name="connsiteY6" fmla="*/ 31040 h 259217"/>
                <a:gd name="connsiteX7" fmla="*/ 0 w 259214"/>
                <a:gd name="connsiteY7" fmla="*/ 228180 h 259217"/>
                <a:gd name="connsiteX8" fmla="*/ 31037 w 259214"/>
                <a:gd name="connsiteY8" fmla="*/ 259217 h 259217"/>
                <a:gd name="connsiteX9" fmla="*/ 36460 w 259214"/>
                <a:gd name="connsiteY9" fmla="*/ 36463 h 259217"/>
                <a:gd name="connsiteX10" fmla="*/ 222752 w 259214"/>
                <a:gd name="connsiteY10" fmla="*/ 36463 h 259217"/>
                <a:gd name="connsiteX11" fmla="*/ 222752 w 259214"/>
                <a:gd name="connsiteY11" fmla="*/ 222754 h 259217"/>
                <a:gd name="connsiteX12" fmla="*/ 36460 w 259214"/>
                <a:gd name="connsiteY12" fmla="*/ 222754 h 25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214" h="259217">
                  <a:moveTo>
                    <a:pt x="31037" y="259217"/>
                  </a:moveTo>
                  <a:lnTo>
                    <a:pt x="228177" y="259217"/>
                  </a:lnTo>
                  <a:cubicBezTo>
                    <a:pt x="245293" y="259217"/>
                    <a:pt x="259215" y="245296"/>
                    <a:pt x="259215" y="228180"/>
                  </a:cubicBezTo>
                  <a:lnTo>
                    <a:pt x="259215" y="31040"/>
                  </a:lnTo>
                  <a:cubicBezTo>
                    <a:pt x="259215" y="13924"/>
                    <a:pt x="245293" y="0"/>
                    <a:pt x="228177" y="0"/>
                  </a:cubicBezTo>
                  <a:lnTo>
                    <a:pt x="31037" y="0"/>
                  </a:lnTo>
                  <a:cubicBezTo>
                    <a:pt x="13922" y="0"/>
                    <a:pt x="0" y="13924"/>
                    <a:pt x="0" y="31040"/>
                  </a:cubicBezTo>
                  <a:lnTo>
                    <a:pt x="0" y="228180"/>
                  </a:lnTo>
                  <a:cubicBezTo>
                    <a:pt x="-2" y="245296"/>
                    <a:pt x="13922" y="259217"/>
                    <a:pt x="31037" y="259217"/>
                  </a:cubicBezTo>
                  <a:close/>
                  <a:moveTo>
                    <a:pt x="36460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0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65" name="Frihandsfigur: Form 364">
              <a:extLst>
                <a:ext uri="{FF2B5EF4-FFF2-40B4-BE49-F238E27FC236}">
                  <a16:creationId xmlns:a16="http://schemas.microsoft.com/office/drawing/2014/main" id="{8E91829C-69EA-862D-A65B-289F6145EA1B}"/>
                </a:ext>
              </a:extLst>
            </p:cNvPr>
            <p:cNvSpPr/>
            <p:nvPr/>
          </p:nvSpPr>
          <p:spPr>
            <a:xfrm>
              <a:off x="2243163" y="4139449"/>
              <a:ext cx="248013" cy="248011"/>
            </a:xfrm>
            <a:custGeom>
              <a:avLst/>
              <a:gdLst>
                <a:gd name="connsiteX0" fmla="*/ 0 w 259217"/>
                <a:gd name="connsiteY0" fmla="*/ 228180 h 259219"/>
                <a:gd name="connsiteX1" fmla="*/ 31037 w 259217"/>
                <a:gd name="connsiteY1" fmla="*/ 259220 h 259219"/>
                <a:gd name="connsiteX2" fmla="*/ 228180 w 259217"/>
                <a:gd name="connsiteY2" fmla="*/ 259220 h 259219"/>
                <a:gd name="connsiteX3" fmla="*/ 259217 w 259217"/>
                <a:gd name="connsiteY3" fmla="*/ 228180 h 259219"/>
                <a:gd name="connsiteX4" fmla="*/ 259217 w 259217"/>
                <a:gd name="connsiteY4" fmla="*/ 31040 h 259219"/>
                <a:gd name="connsiteX5" fmla="*/ 228180 w 259217"/>
                <a:gd name="connsiteY5" fmla="*/ 0 h 259219"/>
                <a:gd name="connsiteX6" fmla="*/ 31037 w 259217"/>
                <a:gd name="connsiteY6" fmla="*/ 0 h 259219"/>
                <a:gd name="connsiteX7" fmla="*/ 0 w 259217"/>
                <a:gd name="connsiteY7" fmla="*/ 31040 h 259219"/>
                <a:gd name="connsiteX8" fmla="*/ 36463 w 259217"/>
                <a:gd name="connsiteY8" fmla="*/ 36463 h 259219"/>
                <a:gd name="connsiteX9" fmla="*/ 222752 w 259217"/>
                <a:gd name="connsiteY9" fmla="*/ 36463 h 259219"/>
                <a:gd name="connsiteX10" fmla="*/ 222752 w 259217"/>
                <a:gd name="connsiteY10" fmla="*/ 222754 h 259219"/>
                <a:gd name="connsiteX11" fmla="*/ 36463 w 259217"/>
                <a:gd name="connsiteY11" fmla="*/ 222754 h 25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217" h="259219">
                  <a:moveTo>
                    <a:pt x="0" y="228180"/>
                  </a:moveTo>
                  <a:cubicBezTo>
                    <a:pt x="0" y="245296"/>
                    <a:pt x="13924" y="259220"/>
                    <a:pt x="31037" y="259220"/>
                  </a:cubicBezTo>
                  <a:lnTo>
                    <a:pt x="228180" y="259220"/>
                  </a:lnTo>
                  <a:cubicBezTo>
                    <a:pt x="245293" y="259220"/>
                    <a:pt x="259217" y="245298"/>
                    <a:pt x="259217" y="228180"/>
                  </a:cubicBezTo>
                  <a:lnTo>
                    <a:pt x="259217" y="31040"/>
                  </a:lnTo>
                  <a:cubicBezTo>
                    <a:pt x="259217" y="13924"/>
                    <a:pt x="245293" y="0"/>
                    <a:pt x="228180" y="0"/>
                  </a:cubicBezTo>
                  <a:lnTo>
                    <a:pt x="31037" y="0"/>
                  </a:lnTo>
                  <a:cubicBezTo>
                    <a:pt x="13924" y="0"/>
                    <a:pt x="0" y="13924"/>
                    <a:pt x="0" y="31040"/>
                  </a:cubicBezTo>
                  <a:close/>
                  <a:moveTo>
                    <a:pt x="36463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3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66" name="Frihandsfigur: Form 365">
              <a:extLst>
                <a:ext uri="{FF2B5EF4-FFF2-40B4-BE49-F238E27FC236}">
                  <a16:creationId xmlns:a16="http://schemas.microsoft.com/office/drawing/2014/main" id="{E10DA379-9F28-E132-D031-BD8B44932567}"/>
                </a:ext>
              </a:extLst>
            </p:cNvPr>
            <p:cNvSpPr/>
            <p:nvPr/>
          </p:nvSpPr>
          <p:spPr>
            <a:xfrm rot="18900000" flipH="1">
              <a:off x="2291923" y="4211337"/>
              <a:ext cx="151916" cy="80757"/>
            </a:xfrm>
            <a:custGeom>
              <a:avLst/>
              <a:gdLst>
                <a:gd name="connsiteX0" fmla="*/ 69343 w 2050616"/>
                <a:gd name="connsiteY0" fmla="*/ 685939 h 1090097"/>
                <a:gd name="connsiteX1" fmla="*/ 0 w 2050616"/>
                <a:gd name="connsiteY1" fmla="*/ 853347 h 1090097"/>
                <a:gd name="connsiteX2" fmla="*/ 236750 w 2050616"/>
                <a:gd name="connsiteY2" fmla="*/ 1090097 h 1090097"/>
                <a:gd name="connsiteX3" fmla="*/ 1804908 w 2050616"/>
                <a:gd name="connsiteY3" fmla="*/ 1090097 h 1090097"/>
                <a:gd name="connsiteX4" fmla="*/ 1972316 w 2050616"/>
                <a:gd name="connsiteY4" fmla="*/ 1020754 h 1090097"/>
                <a:gd name="connsiteX5" fmla="*/ 1976375 w 2050616"/>
                <a:gd name="connsiteY5" fmla="*/ 1015834 h 1090097"/>
                <a:gd name="connsiteX6" fmla="*/ 1981273 w 2050616"/>
                <a:gd name="connsiteY6" fmla="*/ 1011792 h 1090097"/>
                <a:gd name="connsiteX7" fmla="*/ 2050616 w 2050616"/>
                <a:gd name="connsiteY7" fmla="*/ 844385 h 1090097"/>
                <a:gd name="connsiteX8" fmla="*/ 2050616 w 2050616"/>
                <a:gd name="connsiteY8" fmla="*/ 236750 h 1090097"/>
                <a:gd name="connsiteX9" fmla="*/ 1813866 w 2050616"/>
                <a:gd name="connsiteY9" fmla="*/ 0 h 1090097"/>
                <a:gd name="connsiteX10" fmla="*/ 1577116 w 2050616"/>
                <a:gd name="connsiteY10" fmla="*/ 236750 h 1090097"/>
                <a:gd name="connsiteX11" fmla="*/ 1577116 w 2050616"/>
                <a:gd name="connsiteY11" fmla="*/ 616597 h 1090097"/>
                <a:gd name="connsiteX12" fmla="*/ 236750 w 2050616"/>
                <a:gd name="connsiteY12" fmla="*/ 616597 h 1090097"/>
                <a:gd name="connsiteX13" fmla="*/ 69343 w 2050616"/>
                <a:gd name="connsiteY13" fmla="*/ 685939 h 109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616" h="1090097">
                  <a:moveTo>
                    <a:pt x="69343" y="685939"/>
                  </a:moveTo>
                  <a:cubicBezTo>
                    <a:pt x="26499" y="728783"/>
                    <a:pt x="0" y="787970"/>
                    <a:pt x="0" y="853347"/>
                  </a:cubicBezTo>
                  <a:cubicBezTo>
                    <a:pt x="0" y="984099"/>
                    <a:pt x="105997" y="1090096"/>
                    <a:pt x="236750" y="1090097"/>
                  </a:cubicBezTo>
                  <a:lnTo>
                    <a:pt x="1804908" y="1090097"/>
                  </a:lnTo>
                  <a:cubicBezTo>
                    <a:pt x="1870284" y="1090097"/>
                    <a:pt x="1929472" y="1063597"/>
                    <a:pt x="1972316" y="1020754"/>
                  </a:cubicBezTo>
                  <a:lnTo>
                    <a:pt x="1976375" y="1015834"/>
                  </a:lnTo>
                  <a:lnTo>
                    <a:pt x="1981273" y="1011792"/>
                  </a:lnTo>
                  <a:cubicBezTo>
                    <a:pt x="2024117" y="968949"/>
                    <a:pt x="2050616" y="909761"/>
                    <a:pt x="2050616" y="844385"/>
                  </a:cubicBezTo>
                  <a:lnTo>
                    <a:pt x="2050616" y="236750"/>
                  </a:lnTo>
                  <a:cubicBezTo>
                    <a:pt x="2050616" y="105997"/>
                    <a:pt x="1944619" y="0"/>
                    <a:pt x="1813866" y="0"/>
                  </a:cubicBezTo>
                  <a:cubicBezTo>
                    <a:pt x="1683113" y="0"/>
                    <a:pt x="1577116" y="105997"/>
                    <a:pt x="1577116" y="236750"/>
                  </a:cubicBezTo>
                  <a:lnTo>
                    <a:pt x="1577116" y="616597"/>
                  </a:lnTo>
                  <a:lnTo>
                    <a:pt x="236750" y="616597"/>
                  </a:lnTo>
                  <a:cubicBezTo>
                    <a:pt x="171373" y="616597"/>
                    <a:pt x="112186" y="643096"/>
                    <a:pt x="69343" y="6859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7000" tIns="27000" rIns="27000" bIns="27000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369" name="Grupp 368">
            <a:extLst>
              <a:ext uri="{FF2B5EF4-FFF2-40B4-BE49-F238E27FC236}">
                <a16:creationId xmlns:a16="http://schemas.microsoft.com/office/drawing/2014/main" id="{54457ADA-9341-4D65-0AEB-74B0533A4BE9}"/>
              </a:ext>
            </a:extLst>
          </p:cNvPr>
          <p:cNvGrpSpPr/>
          <p:nvPr/>
        </p:nvGrpSpPr>
        <p:grpSpPr>
          <a:xfrm>
            <a:off x="1064262" y="3784468"/>
            <a:ext cx="385920" cy="350649"/>
            <a:chOff x="1419015" y="4885090"/>
            <a:chExt cx="1282395" cy="1165190"/>
          </a:xfrm>
        </p:grpSpPr>
        <p:sp>
          <p:nvSpPr>
            <p:cNvPr id="370" name="Frihandsfigur: Form 369">
              <a:extLst>
                <a:ext uri="{FF2B5EF4-FFF2-40B4-BE49-F238E27FC236}">
                  <a16:creationId xmlns:a16="http://schemas.microsoft.com/office/drawing/2014/main" id="{877A6068-4AC8-0C63-AE4E-0905722FE34C}"/>
                </a:ext>
              </a:extLst>
            </p:cNvPr>
            <p:cNvSpPr/>
            <p:nvPr/>
          </p:nvSpPr>
          <p:spPr>
            <a:xfrm>
              <a:off x="1436883" y="4903225"/>
              <a:ext cx="1133270" cy="1131045"/>
            </a:xfrm>
            <a:custGeom>
              <a:avLst/>
              <a:gdLst>
                <a:gd name="connsiteX0" fmla="*/ 4188954 w 4188953"/>
                <a:gd name="connsiteY0" fmla="*/ 2090388 h 4180740"/>
                <a:gd name="connsiteX1" fmla="*/ 2094477 w 4188953"/>
                <a:gd name="connsiteY1" fmla="*/ 4180740 h 4180740"/>
                <a:gd name="connsiteX2" fmla="*/ 0 w 4188953"/>
                <a:gd name="connsiteY2" fmla="*/ 2090388 h 4180740"/>
                <a:gd name="connsiteX3" fmla="*/ 2094477 w 4188953"/>
                <a:gd name="connsiteY3" fmla="*/ 0 h 4180740"/>
                <a:gd name="connsiteX4" fmla="*/ 4188954 w 4188953"/>
                <a:gd name="connsiteY4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8953" h="4180740">
                  <a:moveTo>
                    <a:pt x="4188954" y="2090388"/>
                  </a:moveTo>
                  <a:cubicBezTo>
                    <a:pt x="4188954" y="3244870"/>
                    <a:pt x="3251218" y="4180740"/>
                    <a:pt x="2094477" y="4180740"/>
                  </a:cubicBezTo>
                  <a:cubicBezTo>
                    <a:pt x="937736" y="4180740"/>
                    <a:pt x="0" y="3244870"/>
                    <a:pt x="0" y="2090388"/>
                  </a:cubicBezTo>
                  <a:cubicBezTo>
                    <a:pt x="0" y="935906"/>
                    <a:pt x="937736" y="0"/>
                    <a:pt x="2094477" y="0"/>
                  </a:cubicBezTo>
                  <a:cubicBezTo>
                    <a:pt x="3251218" y="0"/>
                    <a:pt x="4188954" y="935906"/>
                    <a:pt x="4188954" y="2090388"/>
                  </a:cubicBezTo>
                  <a:close/>
                </a:path>
              </a:pathLst>
            </a:custGeom>
            <a:solidFill>
              <a:srgbClr val="E4EAF8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1" name="Frihandsfigur: Form 370">
              <a:extLst>
                <a:ext uri="{FF2B5EF4-FFF2-40B4-BE49-F238E27FC236}">
                  <a16:creationId xmlns:a16="http://schemas.microsoft.com/office/drawing/2014/main" id="{47C6119A-15AA-AC95-3B8F-93B4AFC79B9E}"/>
                </a:ext>
              </a:extLst>
            </p:cNvPr>
            <p:cNvSpPr/>
            <p:nvPr/>
          </p:nvSpPr>
          <p:spPr>
            <a:xfrm>
              <a:off x="1436883" y="4903225"/>
              <a:ext cx="601133" cy="1131045"/>
            </a:xfrm>
            <a:custGeom>
              <a:avLst/>
              <a:gdLst>
                <a:gd name="connsiteX0" fmla="*/ 255061 w 2221991"/>
                <a:gd name="connsiteY0" fmla="*/ 2090388 h 4180740"/>
                <a:gd name="connsiteX1" fmla="*/ 2221992 w 2221991"/>
                <a:gd name="connsiteY1" fmla="*/ 3976 h 4180740"/>
                <a:gd name="connsiteX2" fmla="*/ 2094477 w 2221991"/>
                <a:gd name="connsiteY2" fmla="*/ 0 h 4180740"/>
                <a:gd name="connsiteX3" fmla="*/ 0 w 2221991"/>
                <a:gd name="connsiteY3" fmla="*/ 2090388 h 4180740"/>
                <a:gd name="connsiteX4" fmla="*/ 2094477 w 2221991"/>
                <a:gd name="connsiteY4" fmla="*/ 4180740 h 4180740"/>
                <a:gd name="connsiteX5" fmla="*/ 2221992 w 2221991"/>
                <a:gd name="connsiteY5" fmla="*/ 4176795 h 4180740"/>
                <a:gd name="connsiteX6" fmla="*/ 255061 w 2221991"/>
                <a:gd name="connsiteY6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1991" h="4180740">
                  <a:moveTo>
                    <a:pt x="255061" y="2090388"/>
                  </a:moveTo>
                  <a:cubicBezTo>
                    <a:pt x="255061" y="978656"/>
                    <a:pt x="1124646" y="69760"/>
                    <a:pt x="2221992" y="3976"/>
                  </a:cubicBezTo>
                  <a:cubicBezTo>
                    <a:pt x="2179816" y="1446"/>
                    <a:pt x="2137311" y="0"/>
                    <a:pt x="2094477" y="0"/>
                  </a:cubicBezTo>
                  <a:cubicBezTo>
                    <a:pt x="937736" y="0"/>
                    <a:pt x="0" y="935906"/>
                    <a:pt x="0" y="2090388"/>
                  </a:cubicBezTo>
                  <a:cubicBezTo>
                    <a:pt x="0" y="3244870"/>
                    <a:pt x="937736" y="4180740"/>
                    <a:pt x="2094477" y="4180740"/>
                  </a:cubicBezTo>
                  <a:cubicBezTo>
                    <a:pt x="2137311" y="4180740"/>
                    <a:pt x="2179816" y="4179327"/>
                    <a:pt x="2221992" y="4176795"/>
                  </a:cubicBezTo>
                  <a:cubicBezTo>
                    <a:pt x="1124646" y="4110979"/>
                    <a:pt x="255061" y="3202120"/>
                    <a:pt x="255061" y="2090388"/>
                  </a:cubicBezTo>
                  <a:close/>
                </a:path>
              </a:pathLst>
            </a:custGeom>
            <a:solidFill>
              <a:srgbClr val="D8DCE5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2" name="Frihandsfigur: Form 371">
              <a:extLst>
                <a:ext uri="{FF2B5EF4-FFF2-40B4-BE49-F238E27FC236}">
                  <a16:creationId xmlns:a16="http://schemas.microsoft.com/office/drawing/2014/main" id="{AD83700F-10D9-1E2D-0171-7F5597A345CA}"/>
                </a:ext>
              </a:extLst>
            </p:cNvPr>
            <p:cNvSpPr/>
            <p:nvPr/>
          </p:nvSpPr>
          <p:spPr>
            <a:xfrm>
              <a:off x="1533445" y="4999598"/>
              <a:ext cx="940145" cy="938298"/>
            </a:xfrm>
            <a:custGeom>
              <a:avLst/>
              <a:gdLst>
                <a:gd name="connsiteX0" fmla="*/ 3475099 w 3475098"/>
                <a:gd name="connsiteY0" fmla="*/ 1734159 h 3468279"/>
                <a:gd name="connsiteX1" fmla="*/ 1737551 w 3475098"/>
                <a:gd name="connsiteY1" fmla="*/ 3468279 h 3468279"/>
                <a:gd name="connsiteX2" fmla="*/ 0 w 3475098"/>
                <a:gd name="connsiteY2" fmla="*/ 1734159 h 3468279"/>
                <a:gd name="connsiteX3" fmla="*/ 1737551 w 3475098"/>
                <a:gd name="connsiteY3" fmla="*/ 0 h 3468279"/>
                <a:gd name="connsiteX4" fmla="*/ 3475099 w 3475098"/>
                <a:gd name="connsiteY4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097" h="3468279">
                  <a:moveTo>
                    <a:pt x="3475099" y="1734159"/>
                  </a:moveTo>
                  <a:cubicBezTo>
                    <a:pt x="3475099" y="2691875"/>
                    <a:pt x="2697150" y="3468279"/>
                    <a:pt x="1737551" y="3468279"/>
                  </a:cubicBezTo>
                  <a:cubicBezTo>
                    <a:pt x="777918" y="3468279"/>
                    <a:pt x="0" y="2691875"/>
                    <a:pt x="0" y="1734159"/>
                  </a:cubicBezTo>
                  <a:cubicBezTo>
                    <a:pt x="0" y="776401"/>
                    <a:pt x="777918" y="0"/>
                    <a:pt x="1737551" y="0"/>
                  </a:cubicBezTo>
                  <a:cubicBezTo>
                    <a:pt x="2697150" y="0"/>
                    <a:pt x="3475099" y="776401"/>
                    <a:pt x="3475099" y="1734159"/>
                  </a:cubicBezTo>
                  <a:close/>
                </a:path>
              </a:pathLst>
            </a:custGeom>
            <a:solidFill>
              <a:srgbClr val="FECA57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3" name="Frihandsfigur: Form 372">
              <a:extLst>
                <a:ext uri="{FF2B5EF4-FFF2-40B4-BE49-F238E27FC236}">
                  <a16:creationId xmlns:a16="http://schemas.microsoft.com/office/drawing/2014/main" id="{202D99C5-6145-D06F-ED63-9C02DDDAD3BB}"/>
                </a:ext>
              </a:extLst>
            </p:cNvPr>
            <p:cNvSpPr/>
            <p:nvPr/>
          </p:nvSpPr>
          <p:spPr>
            <a:xfrm>
              <a:off x="1533445" y="4999598"/>
              <a:ext cx="513042" cy="938298"/>
            </a:xfrm>
            <a:custGeom>
              <a:avLst/>
              <a:gdLst>
                <a:gd name="connsiteX0" fmla="*/ 317681 w 1896377"/>
                <a:gd name="connsiteY0" fmla="*/ 1734159 h 3468279"/>
                <a:gd name="connsiteX1" fmla="*/ 1896377 w 1896377"/>
                <a:gd name="connsiteY1" fmla="*/ 7295 h 3468279"/>
                <a:gd name="connsiteX2" fmla="*/ 1737551 w 1896377"/>
                <a:gd name="connsiteY2" fmla="*/ 0 h 3468279"/>
                <a:gd name="connsiteX3" fmla="*/ 0 w 1896377"/>
                <a:gd name="connsiteY3" fmla="*/ 1734159 h 3468279"/>
                <a:gd name="connsiteX4" fmla="*/ 1737551 w 1896377"/>
                <a:gd name="connsiteY4" fmla="*/ 3468279 h 3468279"/>
                <a:gd name="connsiteX5" fmla="*/ 1896377 w 1896377"/>
                <a:gd name="connsiteY5" fmla="*/ 3461020 h 3468279"/>
                <a:gd name="connsiteX6" fmla="*/ 317681 w 1896377"/>
                <a:gd name="connsiteY6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6377" h="3468279">
                  <a:moveTo>
                    <a:pt x="317681" y="1734159"/>
                  </a:moveTo>
                  <a:cubicBezTo>
                    <a:pt x="317681" y="829867"/>
                    <a:pt x="1011218" y="87373"/>
                    <a:pt x="1896377" y="7295"/>
                  </a:cubicBezTo>
                  <a:cubicBezTo>
                    <a:pt x="1844062" y="2530"/>
                    <a:pt x="1791114" y="0"/>
                    <a:pt x="1737551" y="0"/>
                  </a:cubicBezTo>
                  <a:cubicBezTo>
                    <a:pt x="777918" y="0"/>
                    <a:pt x="0" y="776401"/>
                    <a:pt x="0" y="1734159"/>
                  </a:cubicBezTo>
                  <a:cubicBezTo>
                    <a:pt x="0" y="2691875"/>
                    <a:pt x="777918" y="3468279"/>
                    <a:pt x="1737551" y="3468279"/>
                  </a:cubicBezTo>
                  <a:cubicBezTo>
                    <a:pt x="1791114" y="3468279"/>
                    <a:pt x="1844062" y="3465747"/>
                    <a:pt x="1896377" y="3461020"/>
                  </a:cubicBezTo>
                  <a:cubicBezTo>
                    <a:pt x="1011218" y="3380937"/>
                    <a:pt x="317681" y="2638451"/>
                    <a:pt x="317681" y="1734159"/>
                  </a:cubicBezTo>
                  <a:close/>
                </a:path>
              </a:pathLst>
            </a:custGeom>
            <a:solidFill>
              <a:srgbClr val="F4B537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4" name="Frihandsfigur: Form 373">
              <a:extLst>
                <a:ext uri="{FF2B5EF4-FFF2-40B4-BE49-F238E27FC236}">
                  <a16:creationId xmlns:a16="http://schemas.microsoft.com/office/drawing/2014/main" id="{41B5DE3F-1D0E-C4E8-1317-7F0D6232C791}"/>
                </a:ext>
              </a:extLst>
            </p:cNvPr>
            <p:cNvSpPr/>
            <p:nvPr/>
          </p:nvSpPr>
          <p:spPr>
            <a:xfrm>
              <a:off x="1888599" y="5663648"/>
              <a:ext cx="229837" cy="70166"/>
            </a:xfrm>
            <a:custGeom>
              <a:avLst/>
              <a:gdLst>
                <a:gd name="connsiteX0" fmla="*/ 741108 w 849556"/>
                <a:gd name="connsiteY0" fmla="*/ 0 h 259359"/>
                <a:gd name="connsiteX1" fmla="*/ 108449 w 849556"/>
                <a:gd name="connsiteY1" fmla="*/ 0 h 259359"/>
                <a:gd name="connsiteX2" fmla="*/ 0 w 849556"/>
                <a:gd name="connsiteY2" fmla="*/ 108246 h 259359"/>
                <a:gd name="connsiteX3" fmla="*/ 0 w 849556"/>
                <a:gd name="connsiteY3" fmla="*/ 151088 h 259359"/>
                <a:gd name="connsiteX4" fmla="*/ 108449 w 849556"/>
                <a:gd name="connsiteY4" fmla="*/ 259359 h 259359"/>
                <a:gd name="connsiteX5" fmla="*/ 741108 w 849556"/>
                <a:gd name="connsiteY5" fmla="*/ 259359 h 259359"/>
                <a:gd name="connsiteX6" fmla="*/ 849557 w 849556"/>
                <a:gd name="connsiteY6" fmla="*/ 151088 h 259359"/>
                <a:gd name="connsiteX7" fmla="*/ 849557 w 849556"/>
                <a:gd name="connsiteY7" fmla="*/ 108246 h 259359"/>
                <a:gd name="connsiteX8" fmla="*/ 741108 w 849556"/>
                <a:gd name="connsiteY8" fmla="*/ 0 h 25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9556" h="259359">
                  <a:moveTo>
                    <a:pt x="741108" y="0"/>
                  </a:moveTo>
                  <a:lnTo>
                    <a:pt x="108449" y="0"/>
                  </a:lnTo>
                  <a:cubicBezTo>
                    <a:pt x="48792" y="0"/>
                    <a:pt x="0" y="48731"/>
                    <a:pt x="0" y="108246"/>
                  </a:cubicBezTo>
                  <a:lnTo>
                    <a:pt x="0" y="151088"/>
                  </a:lnTo>
                  <a:cubicBezTo>
                    <a:pt x="0" y="210628"/>
                    <a:pt x="48792" y="259359"/>
                    <a:pt x="108449" y="259359"/>
                  </a:cubicBezTo>
                  <a:lnTo>
                    <a:pt x="741108" y="259359"/>
                  </a:lnTo>
                  <a:cubicBezTo>
                    <a:pt x="800764" y="259359"/>
                    <a:pt x="849557" y="210628"/>
                    <a:pt x="849557" y="151088"/>
                  </a:cubicBezTo>
                  <a:lnTo>
                    <a:pt x="849557" y="108246"/>
                  </a:lnTo>
                  <a:cubicBezTo>
                    <a:pt x="849557" y="48731"/>
                    <a:pt x="800731" y="0"/>
                    <a:pt x="741108" y="0"/>
                  </a:cubicBezTo>
                  <a:close/>
                </a:path>
              </a:pathLst>
            </a:custGeom>
            <a:solidFill>
              <a:srgbClr val="8AC2F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5" name="Frihandsfigur: Form 374">
              <a:extLst>
                <a:ext uri="{FF2B5EF4-FFF2-40B4-BE49-F238E27FC236}">
                  <a16:creationId xmlns:a16="http://schemas.microsoft.com/office/drawing/2014/main" id="{D30FC494-6F25-B7D6-F84C-56874167BFE3}"/>
                </a:ext>
              </a:extLst>
            </p:cNvPr>
            <p:cNvSpPr/>
            <p:nvPr/>
          </p:nvSpPr>
          <p:spPr>
            <a:xfrm>
              <a:off x="1888599" y="5675214"/>
              <a:ext cx="229837" cy="58601"/>
            </a:xfrm>
            <a:custGeom>
              <a:avLst/>
              <a:gdLst>
                <a:gd name="connsiteX0" fmla="*/ 741108 w 849556"/>
                <a:gd name="connsiteY0" fmla="*/ 42724 h 216609"/>
                <a:gd name="connsiteX1" fmla="*/ 108449 w 849556"/>
                <a:gd name="connsiteY1" fmla="*/ 42724 h 216609"/>
                <a:gd name="connsiteX2" fmla="*/ 22420 w 849556"/>
                <a:gd name="connsiteY2" fmla="*/ 0 h 216609"/>
                <a:gd name="connsiteX3" fmla="*/ 0 w 849556"/>
                <a:gd name="connsiteY3" fmla="*/ 65496 h 216609"/>
                <a:gd name="connsiteX4" fmla="*/ 0 w 849556"/>
                <a:gd name="connsiteY4" fmla="*/ 108338 h 216609"/>
                <a:gd name="connsiteX5" fmla="*/ 108449 w 849556"/>
                <a:gd name="connsiteY5" fmla="*/ 216609 h 216609"/>
                <a:gd name="connsiteX6" fmla="*/ 741108 w 849556"/>
                <a:gd name="connsiteY6" fmla="*/ 216609 h 216609"/>
                <a:gd name="connsiteX7" fmla="*/ 849557 w 849556"/>
                <a:gd name="connsiteY7" fmla="*/ 108338 h 216609"/>
                <a:gd name="connsiteX8" fmla="*/ 849557 w 849556"/>
                <a:gd name="connsiteY8" fmla="*/ 65496 h 216609"/>
                <a:gd name="connsiteX9" fmla="*/ 827137 w 849556"/>
                <a:gd name="connsiteY9" fmla="*/ 0 h 216609"/>
                <a:gd name="connsiteX10" fmla="*/ 741108 w 849556"/>
                <a:gd name="connsiteY10" fmla="*/ 42724 h 21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9556" h="216609">
                  <a:moveTo>
                    <a:pt x="741108" y="42724"/>
                  </a:moveTo>
                  <a:lnTo>
                    <a:pt x="108449" y="42724"/>
                  </a:lnTo>
                  <a:cubicBezTo>
                    <a:pt x="73446" y="42724"/>
                    <a:pt x="42269" y="25900"/>
                    <a:pt x="22420" y="0"/>
                  </a:cubicBezTo>
                  <a:cubicBezTo>
                    <a:pt x="8428" y="18237"/>
                    <a:pt x="0" y="40916"/>
                    <a:pt x="0" y="65496"/>
                  </a:cubicBezTo>
                  <a:lnTo>
                    <a:pt x="0" y="108338"/>
                  </a:lnTo>
                  <a:cubicBezTo>
                    <a:pt x="0" y="167879"/>
                    <a:pt x="48792" y="216609"/>
                    <a:pt x="108449" y="216609"/>
                  </a:cubicBezTo>
                  <a:lnTo>
                    <a:pt x="741108" y="216609"/>
                  </a:lnTo>
                  <a:cubicBezTo>
                    <a:pt x="800764" y="216609"/>
                    <a:pt x="849557" y="167879"/>
                    <a:pt x="849557" y="108338"/>
                  </a:cubicBezTo>
                  <a:lnTo>
                    <a:pt x="849557" y="65496"/>
                  </a:lnTo>
                  <a:cubicBezTo>
                    <a:pt x="849557" y="40916"/>
                    <a:pt x="841128" y="18237"/>
                    <a:pt x="827137" y="0"/>
                  </a:cubicBezTo>
                  <a:cubicBezTo>
                    <a:pt x="807288" y="25900"/>
                    <a:pt x="776111" y="42724"/>
                    <a:pt x="741108" y="42724"/>
                  </a:cubicBezTo>
                  <a:close/>
                </a:path>
              </a:pathLst>
            </a:custGeom>
            <a:solidFill>
              <a:srgbClr val="6FB1F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grpSp>
          <p:nvGrpSpPr>
            <p:cNvPr id="376" name="Bild 50">
              <a:extLst>
                <a:ext uri="{FF2B5EF4-FFF2-40B4-BE49-F238E27FC236}">
                  <a16:creationId xmlns:a16="http://schemas.microsoft.com/office/drawing/2014/main" id="{66F6CF88-6837-829C-00B6-0368EDDE298C}"/>
                </a:ext>
              </a:extLst>
            </p:cNvPr>
            <p:cNvGrpSpPr/>
            <p:nvPr/>
          </p:nvGrpSpPr>
          <p:grpSpPr>
            <a:xfrm>
              <a:off x="1516343" y="4982530"/>
              <a:ext cx="974349" cy="737871"/>
              <a:chOff x="3667008" y="1761319"/>
              <a:chExt cx="3601525" cy="2727432"/>
            </a:xfrm>
            <a:solidFill>
              <a:srgbClr val="576574"/>
            </a:solidFill>
          </p:grpSpPr>
          <p:sp>
            <p:nvSpPr>
              <p:cNvPr id="410" name="Frihandsfigur: Form 409">
                <a:extLst>
                  <a:ext uri="{FF2B5EF4-FFF2-40B4-BE49-F238E27FC236}">
                    <a16:creationId xmlns:a16="http://schemas.microsoft.com/office/drawing/2014/main" id="{489DF379-F3D9-582F-5BFD-4C15BF3603BC}"/>
                  </a:ext>
                </a:extLst>
              </p:cNvPr>
              <p:cNvSpPr/>
              <p:nvPr/>
            </p:nvSpPr>
            <p:spPr>
              <a:xfrm>
                <a:off x="5404558" y="1761319"/>
                <a:ext cx="126427" cy="297607"/>
              </a:xfrm>
              <a:custGeom>
                <a:avLst/>
                <a:gdLst>
                  <a:gd name="connsiteX0" fmla="*/ 63214 w 126427"/>
                  <a:gd name="connsiteY0" fmla="*/ 0 h 297607"/>
                  <a:gd name="connsiteX1" fmla="*/ 0 w 126427"/>
                  <a:gd name="connsiteY1" fmla="*/ 63090 h 297607"/>
                  <a:gd name="connsiteX2" fmla="*/ 0 w 126427"/>
                  <a:gd name="connsiteY2" fmla="*/ 234518 h 297607"/>
                  <a:gd name="connsiteX3" fmla="*/ 63214 w 126427"/>
                  <a:gd name="connsiteY3" fmla="*/ 297608 h 297607"/>
                  <a:gd name="connsiteX4" fmla="*/ 126427 w 126427"/>
                  <a:gd name="connsiteY4" fmla="*/ 234518 h 297607"/>
                  <a:gd name="connsiteX5" fmla="*/ 126427 w 126427"/>
                  <a:gd name="connsiteY5" fmla="*/ 63090 h 297607"/>
                  <a:gd name="connsiteX6" fmla="*/ 63214 w 126427"/>
                  <a:gd name="connsiteY6" fmla="*/ 0 h 29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427" h="297607">
                    <a:moveTo>
                      <a:pt x="63214" y="0"/>
                    </a:moveTo>
                    <a:cubicBezTo>
                      <a:pt x="28278" y="0"/>
                      <a:pt x="0" y="28259"/>
                      <a:pt x="0" y="63090"/>
                    </a:cubicBezTo>
                    <a:lnTo>
                      <a:pt x="0" y="234518"/>
                    </a:lnTo>
                    <a:cubicBezTo>
                      <a:pt x="0" y="269349"/>
                      <a:pt x="28278" y="297608"/>
                      <a:pt x="63214" y="297608"/>
                    </a:cubicBezTo>
                    <a:cubicBezTo>
                      <a:pt x="98116" y="297608"/>
                      <a:pt x="126427" y="269349"/>
                      <a:pt x="126427" y="234518"/>
                    </a:cubicBezTo>
                    <a:lnTo>
                      <a:pt x="126427" y="63090"/>
                    </a:lnTo>
                    <a:cubicBezTo>
                      <a:pt x="126427" y="28259"/>
                      <a:pt x="98116" y="0"/>
                      <a:pt x="63214" y="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1" name="Frihandsfigur: Form 410">
                <a:extLst>
                  <a:ext uri="{FF2B5EF4-FFF2-40B4-BE49-F238E27FC236}">
                    <a16:creationId xmlns:a16="http://schemas.microsoft.com/office/drawing/2014/main" id="{2C21F2E9-037F-2E7E-BD74-DF7113A6E1BE}"/>
                  </a:ext>
                </a:extLst>
              </p:cNvPr>
              <p:cNvSpPr/>
              <p:nvPr/>
            </p:nvSpPr>
            <p:spPr>
              <a:xfrm>
                <a:off x="4535765" y="1993634"/>
                <a:ext cx="212338" cy="274664"/>
              </a:xfrm>
              <a:custGeom>
                <a:avLst/>
                <a:gdLst>
                  <a:gd name="connsiteX0" fmla="*/ 117968 w 212338"/>
                  <a:gd name="connsiteY0" fmla="*/ 31546 h 274664"/>
                  <a:gd name="connsiteX1" fmla="*/ 31610 w 212338"/>
                  <a:gd name="connsiteY1" fmla="*/ 8479 h 274664"/>
                  <a:gd name="connsiteX2" fmla="*/ 8499 w 212338"/>
                  <a:gd name="connsiteY2" fmla="*/ 94669 h 274664"/>
                  <a:gd name="connsiteX3" fmla="*/ 94360 w 212338"/>
                  <a:gd name="connsiteY3" fmla="*/ 243095 h 274664"/>
                  <a:gd name="connsiteX4" fmla="*/ 180718 w 212338"/>
                  <a:gd name="connsiteY4" fmla="*/ 266194 h 274664"/>
                  <a:gd name="connsiteX5" fmla="*/ 203863 w 212338"/>
                  <a:gd name="connsiteY5" fmla="*/ 180005 h 27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2338" h="274664">
                    <a:moveTo>
                      <a:pt x="117968" y="31546"/>
                    </a:moveTo>
                    <a:cubicBezTo>
                      <a:pt x="100521" y="1382"/>
                      <a:pt x="61868" y="-8969"/>
                      <a:pt x="31610" y="8479"/>
                    </a:cubicBezTo>
                    <a:cubicBezTo>
                      <a:pt x="1385" y="25894"/>
                      <a:pt x="-8990" y="64472"/>
                      <a:pt x="8499" y="94669"/>
                    </a:cubicBezTo>
                    <a:lnTo>
                      <a:pt x="94360" y="243095"/>
                    </a:lnTo>
                    <a:cubicBezTo>
                      <a:pt x="111840" y="273328"/>
                      <a:pt x="150527" y="283607"/>
                      <a:pt x="180718" y="266194"/>
                    </a:cubicBezTo>
                    <a:cubicBezTo>
                      <a:pt x="210943" y="248781"/>
                      <a:pt x="221318" y="210170"/>
                      <a:pt x="203863" y="180005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2" name="Frihandsfigur: Form 411">
                <a:extLst>
                  <a:ext uri="{FF2B5EF4-FFF2-40B4-BE49-F238E27FC236}">
                    <a16:creationId xmlns:a16="http://schemas.microsoft.com/office/drawing/2014/main" id="{EE4A1312-27C9-1034-DBAE-4B59BDF7FFD4}"/>
                  </a:ext>
                </a:extLst>
              </p:cNvPr>
              <p:cNvSpPr/>
              <p:nvPr/>
            </p:nvSpPr>
            <p:spPr>
              <a:xfrm>
                <a:off x="3899793" y="2628378"/>
                <a:ext cx="275180" cy="211922"/>
              </a:xfrm>
              <a:custGeom>
                <a:avLst/>
                <a:gdLst>
                  <a:gd name="connsiteX0" fmla="*/ 31625 w 275180"/>
                  <a:gd name="connsiteY0" fmla="*/ 117740 h 211922"/>
                  <a:gd name="connsiteX1" fmla="*/ 180341 w 275180"/>
                  <a:gd name="connsiteY1" fmla="*/ 203467 h 211922"/>
                  <a:gd name="connsiteX2" fmla="*/ 266698 w 275180"/>
                  <a:gd name="connsiteY2" fmla="*/ 180368 h 211922"/>
                  <a:gd name="connsiteX3" fmla="*/ 243555 w 275180"/>
                  <a:gd name="connsiteY3" fmla="*/ 94178 h 211922"/>
                  <a:gd name="connsiteX4" fmla="*/ 94839 w 275180"/>
                  <a:gd name="connsiteY4" fmla="*/ 8476 h 211922"/>
                  <a:gd name="connsiteX5" fmla="*/ 8480 w 275180"/>
                  <a:gd name="connsiteY5" fmla="*/ 31551 h 211922"/>
                  <a:gd name="connsiteX6" fmla="*/ 31625 w 275180"/>
                  <a:gd name="connsiteY6" fmla="*/ 117740 h 21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180" h="211922">
                    <a:moveTo>
                      <a:pt x="31625" y="117740"/>
                    </a:moveTo>
                    <a:lnTo>
                      <a:pt x="180341" y="203467"/>
                    </a:lnTo>
                    <a:cubicBezTo>
                      <a:pt x="210599" y="220880"/>
                      <a:pt x="249251" y="210533"/>
                      <a:pt x="266698" y="180368"/>
                    </a:cubicBezTo>
                    <a:cubicBezTo>
                      <a:pt x="284153" y="150168"/>
                      <a:pt x="273812" y="111591"/>
                      <a:pt x="243555" y="94178"/>
                    </a:cubicBezTo>
                    <a:lnTo>
                      <a:pt x="94839" y="8476"/>
                    </a:lnTo>
                    <a:cubicBezTo>
                      <a:pt x="64581" y="-8970"/>
                      <a:pt x="25929" y="1385"/>
                      <a:pt x="8480" y="31551"/>
                    </a:cubicBezTo>
                    <a:cubicBezTo>
                      <a:pt x="-8970" y="61741"/>
                      <a:pt x="1368" y="100319"/>
                      <a:pt x="31625" y="11774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3" name="Frihandsfigur: Form 412">
                <a:extLst>
                  <a:ext uri="{FF2B5EF4-FFF2-40B4-BE49-F238E27FC236}">
                    <a16:creationId xmlns:a16="http://schemas.microsoft.com/office/drawing/2014/main" id="{0FF34ACF-921B-CB44-BE88-6F9D9FF690D9}"/>
                  </a:ext>
                </a:extLst>
              </p:cNvPr>
              <p:cNvSpPr/>
              <p:nvPr/>
            </p:nvSpPr>
            <p:spPr>
              <a:xfrm>
                <a:off x="6760554" y="4276806"/>
                <a:ext cx="275123" cy="211945"/>
              </a:xfrm>
              <a:custGeom>
                <a:avLst/>
                <a:gdLst>
                  <a:gd name="connsiteX0" fmla="*/ 243569 w 275123"/>
                  <a:gd name="connsiteY0" fmla="*/ 94177 h 211945"/>
                  <a:gd name="connsiteX1" fmla="*/ 94857 w 275123"/>
                  <a:gd name="connsiteY1" fmla="*/ 8476 h 211945"/>
                  <a:gd name="connsiteX2" fmla="*/ 8499 w 275123"/>
                  <a:gd name="connsiteY2" fmla="*/ 31575 h 211945"/>
                  <a:gd name="connsiteX3" fmla="*/ 31610 w 275123"/>
                  <a:gd name="connsiteY3" fmla="*/ 117739 h 211945"/>
                  <a:gd name="connsiteX4" fmla="*/ 211929 w 275123"/>
                  <a:gd name="connsiteY4" fmla="*/ 211945 h 211945"/>
                  <a:gd name="connsiteX5" fmla="*/ 243569 w 275123"/>
                  <a:gd name="connsiteY5" fmla="*/ 94177 h 211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123" h="211945">
                    <a:moveTo>
                      <a:pt x="243569" y="94177"/>
                    </a:moveTo>
                    <a:lnTo>
                      <a:pt x="94857" y="8476"/>
                    </a:lnTo>
                    <a:cubicBezTo>
                      <a:pt x="64599" y="-8971"/>
                      <a:pt x="25946" y="1384"/>
                      <a:pt x="8499" y="31575"/>
                    </a:cubicBezTo>
                    <a:cubicBezTo>
                      <a:pt x="-8990" y="61740"/>
                      <a:pt x="1385" y="100318"/>
                      <a:pt x="31610" y="117739"/>
                    </a:cubicBezTo>
                    <a:cubicBezTo>
                      <a:pt x="192274" y="210330"/>
                      <a:pt x="189442" y="211945"/>
                      <a:pt x="211929" y="211945"/>
                    </a:cubicBezTo>
                    <a:cubicBezTo>
                      <a:pt x="276128" y="211945"/>
                      <a:pt x="299543" y="126446"/>
                      <a:pt x="243569" y="94177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4" name="Frihandsfigur: Form 413">
                <a:extLst>
                  <a:ext uri="{FF2B5EF4-FFF2-40B4-BE49-F238E27FC236}">
                    <a16:creationId xmlns:a16="http://schemas.microsoft.com/office/drawing/2014/main" id="{94F8AB33-3DAE-362F-CB75-2407612127ED}"/>
                  </a:ext>
                </a:extLst>
              </p:cNvPr>
              <p:cNvSpPr/>
              <p:nvPr/>
            </p:nvSpPr>
            <p:spPr>
              <a:xfrm>
                <a:off x="3667008" y="3495478"/>
                <a:ext cx="298190" cy="126180"/>
              </a:xfrm>
              <a:custGeom>
                <a:avLst/>
                <a:gdLst>
                  <a:gd name="connsiteX0" fmla="*/ 298190 w 298190"/>
                  <a:gd name="connsiteY0" fmla="*/ 63090 h 126180"/>
                  <a:gd name="connsiteX1" fmla="*/ 234977 w 298190"/>
                  <a:gd name="connsiteY1" fmla="*/ 0 h 126180"/>
                  <a:gd name="connsiteX2" fmla="*/ 63214 w 298190"/>
                  <a:gd name="connsiteY2" fmla="*/ 0 h 126180"/>
                  <a:gd name="connsiteX3" fmla="*/ 0 w 298190"/>
                  <a:gd name="connsiteY3" fmla="*/ 63090 h 126180"/>
                  <a:gd name="connsiteX4" fmla="*/ 63214 w 298190"/>
                  <a:gd name="connsiteY4" fmla="*/ 126180 h 126180"/>
                  <a:gd name="connsiteX5" fmla="*/ 234977 w 298190"/>
                  <a:gd name="connsiteY5" fmla="*/ 126180 h 126180"/>
                  <a:gd name="connsiteX6" fmla="*/ 298190 w 298190"/>
                  <a:gd name="connsiteY6" fmla="*/ 63090 h 12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8190" h="126178">
                    <a:moveTo>
                      <a:pt x="298190" y="63090"/>
                    </a:moveTo>
                    <a:cubicBezTo>
                      <a:pt x="298190" y="28222"/>
                      <a:pt x="269876" y="0"/>
                      <a:pt x="234977" y="0"/>
                    </a:cubicBezTo>
                    <a:lnTo>
                      <a:pt x="63214" y="0"/>
                    </a:lnTo>
                    <a:cubicBezTo>
                      <a:pt x="28315" y="0"/>
                      <a:pt x="0" y="28222"/>
                      <a:pt x="0" y="63090"/>
                    </a:cubicBezTo>
                    <a:cubicBezTo>
                      <a:pt x="0" y="97916"/>
                      <a:pt x="28315" y="126180"/>
                      <a:pt x="63214" y="126180"/>
                    </a:cubicBezTo>
                    <a:lnTo>
                      <a:pt x="234977" y="126180"/>
                    </a:lnTo>
                    <a:cubicBezTo>
                      <a:pt x="269876" y="126180"/>
                      <a:pt x="298190" y="97916"/>
                      <a:pt x="298190" y="6309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5" name="Frihandsfigur: Form 414">
                <a:extLst>
                  <a:ext uri="{FF2B5EF4-FFF2-40B4-BE49-F238E27FC236}">
                    <a16:creationId xmlns:a16="http://schemas.microsoft.com/office/drawing/2014/main" id="{43A8B529-2AB5-06C2-4F8A-51E7B6A17C17}"/>
                  </a:ext>
                </a:extLst>
              </p:cNvPr>
              <p:cNvSpPr/>
              <p:nvPr/>
            </p:nvSpPr>
            <p:spPr>
              <a:xfrm>
                <a:off x="6970342" y="3495478"/>
                <a:ext cx="298191" cy="126180"/>
              </a:xfrm>
              <a:custGeom>
                <a:avLst/>
                <a:gdLst>
                  <a:gd name="connsiteX0" fmla="*/ 234978 w 298191"/>
                  <a:gd name="connsiteY0" fmla="*/ 0 h 126180"/>
                  <a:gd name="connsiteX1" fmla="*/ 63214 w 298191"/>
                  <a:gd name="connsiteY1" fmla="*/ 0 h 126180"/>
                  <a:gd name="connsiteX2" fmla="*/ 0 w 298191"/>
                  <a:gd name="connsiteY2" fmla="*/ 63090 h 126180"/>
                  <a:gd name="connsiteX3" fmla="*/ 63214 w 298191"/>
                  <a:gd name="connsiteY3" fmla="*/ 126180 h 126180"/>
                  <a:gd name="connsiteX4" fmla="*/ 234978 w 298191"/>
                  <a:gd name="connsiteY4" fmla="*/ 126180 h 126180"/>
                  <a:gd name="connsiteX5" fmla="*/ 298191 w 298191"/>
                  <a:gd name="connsiteY5" fmla="*/ 63090 h 126180"/>
                  <a:gd name="connsiteX6" fmla="*/ 234978 w 298191"/>
                  <a:gd name="connsiteY6" fmla="*/ 0 h 12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8191" h="126178">
                    <a:moveTo>
                      <a:pt x="234978" y="0"/>
                    </a:moveTo>
                    <a:lnTo>
                      <a:pt x="63214" y="0"/>
                    </a:lnTo>
                    <a:cubicBezTo>
                      <a:pt x="28320" y="0"/>
                      <a:pt x="0" y="28222"/>
                      <a:pt x="0" y="63090"/>
                    </a:cubicBezTo>
                    <a:cubicBezTo>
                      <a:pt x="0" y="97916"/>
                      <a:pt x="28320" y="126180"/>
                      <a:pt x="63214" y="126180"/>
                    </a:cubicBezTo>
                    <a:lnTo>
                      <a:pt x="234978" y="126180"/>
                    </a:lnTo>
                    <a:cubicBezTo>
                      <a:pt x="269880" y="126180"/>
                      <a:pt x="298191" y="97916"/>
                      <a:pt x="298191" y="63090"/>
                    </a:cubicBezTo>
                    <a:cubicBezTo>
                      <a:pt x="298191" y="28222"/>
                      <a:pt x="269880" y="0"/>
                      <a:pt x="234978" y="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6" name="Frihandsfigur: Form 415">
                <a:extLst>
                  <a:ext uri="{FF2B5EF4-FFF2-40B4-BE49-F238E27FC236}">
                    <a16:creationId xmlns:a16="http://schemas.microsoft.com/office/drawing/2014/main" id="{EEE0B955-06FD-0E76-B09E-51A797301229}"/>
                  </a:ext>
                </a:extLst>
              </p:cNvPr>
              <p:cNvSpPr/>
              <p:nvPr/>
            </p:nvSpPr>
            <p:spPr>
              <a:xfrm>
                <a:off x="3899793" y="4276821"/>
                <a:ext cx="275180" cy="211913"/>
              </a:xfrm>
              <a:custGeom>
                <a:avLst/>
                <a:gdLst>
                  <a:gd name="connsiteX0" fmla="*/ 180341 w 275180"/>
                  <a:gd name="connsiteY0" fmla="*/ 8461 h 211913"/>
                  <a:gd name="connsiteX1" fmla="*/ 31625 w 275180"/>
                  <a:gd name="connsiteY1" fmla="*/ 94162 h 211913"/>
                  <a:gd name="connsiteX2" fmla="*/ 8480 w 275180"/>
                  <a:gd name="connsiteY2" fmla="*/ 180352 h 211913"/>
                  <a:gd name="connsiteX3" fmla="*/ 94839 w 275180"/>
                  <a:gd name="connsiteY3" fmla="*/ 203451 h 211913"/>
                  <a:gd name="connsiteX4" fmla="*/ 243555 w 275180"/>
                  <a:gd name="connsiteY4" fmla="*/ 117724 h 211913"/>
                  <a:gd name="connsiteX5" fmla="*/ 266698 w 275180"/>
                  <a:gd name="connsiteY5" fmla="*/ 31560 h 211913"/>
                  <a:gd name="connsiteX6" fmla="*/ 180341 w 275180"/>
                  <a:gd name="connsiteY6" fmla="*/ 8461 h 21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180" h="211911">
                    <a:moveTo>
                      <a:pt x="180341" y="8461"/>
                    </a:moveTo>
                    <a:lnTo>
                      <a:pt x="31625" y="94162"/>
                    </a:lnTo>
                    <a:cubicBezTo>
                      <a:pt x="1368" y="111609"/>
                      <a:pt x="-8970" y="150186"/>
                      <a:pt x="8480" y="180352"/>
                    </a:cubicBezTo>
                    <a:cubicBezTo>
                      <a:pt x="25929" y="210551"/>
                      <a:pt x="64581" y="220864"/>
                      <a:pt x="94839" y="203451"/>
                    </a:cubicBezTo>
                    <a:lnTo>
                      <a:pt x="243555" y="117724"/>
                    </a:lnTo>
                    <a:cubicBezTo>
                      <a:pt x="273812" y="100303"/>
                      <a:pt x="284153" y="61726"/>
                      <a:pt x="266698" y="31560"/>
                    </a:cubicBezTo>
                    <a:cubicBezTo>
                      <a:pt x="249251" y="1369"/>
                      <a:pt x="210566" y="-8952"/>
                      <a:pt x="180341" y="8461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7" name="Frihandsfigur: Form 416">
                <a:extLst>
                  <a:ext uri="{FF2B5EF4-FFF2-40B4-BE49-F238E27FC236}">
                    <a16:creationId xmlns:a16="http://schemas.microsoft.com/office/drawing/2014/main" id="{21128D37-7853-D8A4-F0FD-A4A146491B8D}"/>
                  </a:ext>
                </a:extLst>
              </p:cNvPr>
              <p:cNvSpPr/>
              <p:nvPr/>
            </p:nvSpPr>
            <p:spPr>
              <a:xfrm>
                <a:off x="6760544" y="2628378"/>
                <a:ext cx="275199" cy="211922"/>
              </a:xfrm>
              <a:custGeom>
                <a:avLst/>
                <a:gdLst>
                  <a:gd name="connsiteX0" fmla="*/ 94834 w 275199"/>
                  <a:gd name="connsiteY0" fmla="*/ 203467 h 211922"/>
                  <a:gd name="connsiteX1" fmla="*/ 243579 w 275199"/>
                  <a:gd name="connsiteY1" fmla="*/ 117740 h 211922"/>
                  <a:gd name="connsiteX2" fmla="*/ 266724 w 275199"/>
                  <a:gd name="connsiteY2" fmla="*/ 31551 h 211922"/>
                  <a:gd name="connsiteX3" fmla="*/ 180366 w 275199"/>
                  <a:gd name="connsiteY3" fmla="*/ 8476 h 211922"/>
                  <a:gd name="connsiteX4" fmla="*/ 31620 w 275199"/>
                  <a:gd name="connsiteY4" fmla="*/ 94178 h 211922"/>
                  <a:gd name="connsiteX5" fmla="*/ 8475 w 275199"/>
                  <a:gd name="connsiteY5" fmla="*/ 180368 h 211922"/>
                  <a:gd name="connsiteX6" fmla="*/ 94834 w 275199"/>
                  <a:gd name="connsiteY6" fmla="*/ 203467 h 21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199" h="211922">
                    <a:moveTo>
                      <a:pt x="94834" y="203467"/>
                    </a:moveTo>
                    <a:lnTo>
                      <a:pt x="243579" y="117740"/>
                    </a:lnTo>
                    <a:cubicBezTo>
                      <a:pt x="273804" y="100319"/>
                      <a:pt x="284179" y="61741"/>
                      <a:pt x="266724" y="31551"/>
                    </a:cubicBezTo>
                    <a:cubicBezTo>
                      <a:pt x="249277" y="1385"/>
                      <a:pt x="210590" y="-8970"/>
                      <a:pt x="180366" y="8476"/>
                    </a:cubicBezTo>
                    <a:lnTo>
                      <a:pt x="31620" y="94178"/>
                    </a:lnTo>
                    <a:cubicBezTo>
                      <a:pt x="1395" y="111591"/>
                      <a:pt x="-8980" y="150168"/>
                      <a:pt x="8475" y="180368"/>
                    </a:cubicBezTo>
                    <a:cubicBezTo>
                      <a:pt x="25956" y="210533"/>
                      <a:pt x="64609" y="220880"/>
                      <a:pt x="94834" y="203467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8" name="Frihandsfigur: Form 417">
                <a:extLst>
                  <a:ext uri="{FF2B5EF4-FFF2-40B4-BE49-F238E27FC236}">
                    <a16:creationId xmlns:a16="http://schemas.microsoft.com/office/drawing/2014/main" id="{57C9B745-0067-0B61-8BED-6FA72A156D52}"/>
                  </a:ext>
                </a:extLst>
              </p:cNvPr>
              <p:cNvSpPr/>
              <p:nvPr/>
            </p:nvSpPr>
            <p:spPr>
              <a:xfrm>
                <a:off x="6187441" y="1993634"/>
                <a:ext cx="212314" cy="274656"/>
              </a:xfrm>
              <a:custGeom>
                <a:avLst/>
                <a:gdLst>
                  <a:gd name="connsiteX0" fmla="*/ 180695 w 212314"/>
                  <a:gd name="connsiteY0" fmla="*/ 8479 h 274656"/>
                  <a:gd name="connsiteX1" fmla="*/ 94336 w 212314"/>
                  <a:gd name="connsiteY1" fmla="*/ 31546 h 274656"/>
                  <a:gd name="connsiteX2" fmla="*/ 8475 w 212314"/>
                  <a:gd name="connsiteY2" fmla="*/ 180005 h 274656"/>
                  <a:gd name="connsiteX3" fmla="*/ 31620 w 212314"/>
                  <a:gd name="connsiteY3" fmla="*/ 266194 h 274656"/>
                  <a:gd name="connsiteX4" fmla="*/ 117978 w 212314"/>
                  <a:gd name="connsiteY4" fmla="*/ 243095 h 274656"/>
                  <a:gd name="connsiteX5" fmla="*/ 203839 w 212314"/>
                  <a:gd name="connsiteY5" fmla="*/ 94669 h 274656"/>
                  <a:gd name="connsiteX6" fmla="*/ 180695 w 212314"/>
                  <a:gd name="connsiteY6" fmla="*/ 8479 h 27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312" h="274656">
                    <a:moveTo>
                      <a:pt x="180695" y="8479"/>
                    </a:moveTo>
                    <a:cubicBezTo>
                      <a:pt x="150470" y="-8969"/>
                      <a:pt x="111817" y="1382"/>
                      <a:pt x="94336" y="31546"/>
                    </a:cubicBezTo>
                    <a:lnTo>
                      <a:pt x="8475" y="180005"/>
                    </a:lnTo>
                    <a:cubicBezTo>
                      <a:pt x="-8980" y="210170"/>
                      <a:pt x="1395" y="248781"/>
                      <a:pt x="31620" y="266194"/>
                    </a:cubicBezTo>
                    <a:cubicBezTo>
                      <a:pt x="61844" y="283607"/>
                      <a:pt x="100523" y="273294"/>
                      <a:pt x="117978" y="243095"/>
                    </a:cubicBezTo>
                    <a:lnTo>
                      <a:pt x="203839" y="94669"/>
                    </a:lnTo>
                    <a:cubicBezTo>
                      <a:pt x="221294" y="64472"/>
                      <a:pt x="210919" y="25894"/>
                      <a:pt x="180695" y="8479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</p:grpSp>
        <p:sp>
          <p:nvSpPr>
            <p:cNvPr id="377" name="Frihandsfigur: Form 376">
              <a:extLst>
                <a:ext uri="{FF2B5EF4-FFF2-40B4-BE49-F238E27FC236}">
                  <a16:creationId xmlns:a16="http://schemas.microsoft.com/office/drawing/2014/main" id="{AD6AA148-A551-B04F-B594-84757B64B35F}"/>
                </a:ext>
              </a:extLst>
            </p:cNvPr>
            <p:cNvSpPr/>
            <p:nvPr/>
          </p:nvSpPr>
          <p:spPr>
            <a:xfrm>
              <a:off x="1516343" y="4982530"/>
              <a:ext cx="974349" cy="972443"/>
            </a:xfrm>
            <a:custGeom>
              <a:avLst/>
              <a:gdLst>
                <a:gd name="connsiteX0" fmla="*/ 1800764 w 3601525"/>
                <a:gd name="connsiteY0" fmla="*/ 3594493 h 3594493"/>
                <a:gd name="connsiteX1" fmla="*/ 0 w 3601525"/>
                <a:gd name="connsiteY1" fmla="*/ 1797249 h 3594493"/>
                <a:gd name="connsiteX2" fmla="*/ 1800764 w 3601525"/>
                <a:gd name="connsiteY2" fmla="*/ 0 h 3594493"/>
                <a:gd name="connsiteX3" fmla="*/ 3601526 w 3601525"/>
                <a:gd name="connsiteY3" fmla="*/ 1797249 h 3594493"/>
                <a:gd name="connsiteX4" fmla="*/ 1800764 w 3601525"/>
                <a:gd name="connsiteY4" fmla="*/ 3594493 h 3594493"/>
                <a:gd name="connsiteX5" fmla="*/ 1800764 w 3601525"/>
                <a:gd name="connsiteY5" fmla="*/ 126180 h 3594493"/>
                <a:gd name="connsiteX6" fmla="*/ 126427 w 3601525"/>
                <a:gd name="connsiteY6" fmla="*/ 1797249 h 3594493"/>
                <a:gd name="connsiteX7" fmla="*/ 1800764 w 3601525"/>
                <a:gd name="connsiteY7" fmla="*/ 3468313 h 3594493"/>
                <a:gd name="connsiteX8" fmla="*/ 3475065 w 3601525"/>
                <a:gd name="connsiteY8" fmla="*/ 1797249 h 3594493"/>
                <a:gd name="connsiteX9" fmla="*/ 1800764 w 3601525"/>
                <a:gd name="connsiteY9" fmla="*/ 126180 h 3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01524" h="3594493">
                  <a:moveTo>
                    <a:pt x="1800764" y="3594493"/>
                  </a:moveTo>
                  <a:cubicBezTo>
                    <a:pt x="807814" y="3594493"/>
                    <a:pt x="0" y="2788252"/>
                    <a:pt x="0" y="1797249"/>
                  </a:cubicBezTo>
                  <a:cubicBezTo>
                    <a:pt x="0" y="806238"/>
                    <a:pt x="807814" y="0"/>
                    <a:pt x="1800764" y="0"/>
                  </a:cubicBezTo>
                  <a:cubicBezTo>
                    <a:pt x="2793715" y="0"/>
                    <a:pt x="3601526" y="806238"/>
                    <a:pt x="3601526" y="1797249"/>
                  </a:cubicBezTo>
                  <a:cubicBezTo>
                    <a:pt x="3601526" y="2788252"/>
                    <a:pt x="2793715" y="3594493"/>
                    <a:pt x="1800764" y="3594493"/>
                  </a:cubicBezTo>
                  <a:close/>
                  <a:moveTo>
                    <a:pt x="1800764" y="126180"/>
                  </a:moveTo>
                  <a:cubicBezTo>
                    <a:pt x="877517" y="126180"/>
                    <a:pt x="126427" y="875839"/>
                    <a:pt x="126427" y="1797249"/>
                  </a:cubicBezTo>
                  <a:cubicBezTo>
                    <a:pt x="126427" y="2718659"/>
                    <a:pt x="877517" y="3468313"/>
                    <a:pt x="1800764" y="3468313"/>
                  </a:cubicBezTo>
                  <a:cubicBezTo>
                    <a:pt x="2723978" y="3468313"/>
                    <a:pt x="3475065" y="2718659"/>
                    <a:pt x="3475065" y="1797249"/>
                  </a:cubicBezTo>
                  <a:cubicBezTo>
                    <a:pt x="3475065" y="875805"/>
                    <a:pt x="2723978" y="126180"/>
                    <a:pt x="1800764" y="126180"/>
                  </a:cubicBezTo>
                  <a:close/>
                </a:path>
              </a:pathLst>
            </a:custGeom>
            <a:solidFill>
              <a:srgbClr val="E59D1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8" name="Frihandsfigur: Form 377">
              <a:extLst>
                <a:ext uri="{FF2B5EF4-FFF2-40B4-BE49-F238E27FC236}">
                  <a16:creationId xmlns:a16="http://schemas.microsoft.com/office/drawing/2014/main" id="{A7A368E8-B648-93C9-4257-23FA9CA41070}"/>
                </a:ext>
              </a:extLst>
            </p:cNvPr>
            <p:cNvSpPr/>
            <p:nvPr/>
          </p:nvSpPr>
          <p:spPr>
            <a:xfrm>
              <a:off x="1436883" y="4903225"/>
              <a:ext cx="1133270" cy="1131045"/>
            </a:xfrm>
            <a:custGeom>
              <a:avLst/>
              <a:gdLst>
                <a:gd name="connsiteX0" fmla="*/ 4188954 w 4188953"/>
                <a:gd name="connsiteY0" fmla="*/ 2090388 h 4180740"/>
                <a:gd name="connsiteX1" fmla="*/ 2094477 w 4188953"/>
                <a:gd name="connsiteY1" fmla="*/ 4180740 h 4180740"/>
                <a:gd name="connsiteX2" fmla="*/ 0 w 4188953"/>
                <a:gd name="connsiteY2" fmla="*/ 2090388 h 4180740"/>
                <a:gd name="connsiteX3" fmla="*/ 2094477 w 4188953"/>
                <a:gd name="connsiteY3" fmla="*/ 0 h 4180740"/>
                <a:gd name="connsiteX4" fmla="*/ 4188954 w 4188953"/>
                <a:gd name="connsiteY4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8953" h="4180740">
                  <a:moveTo>
                    <a:pt x="4188954" y="2090388"/>
                  </a:moveTo>
                  <a:cubicBezTo>
                    <a:pt x="4188954" y="3244870"/>
                    <a:pt x="3251218" y="4180740"/>
                    <a:pt x="2094477" y="4180740"/>
                  </a:cubicBezTo>
                  <a:cubicBezTo>
                    <a:pt x="937736" y="4180740"/>
                    <a:pt x="0" y="3244870"/>
                    <a:pt x="0" y="2090388"/>
                  </a:cubicBezTo>
                  <a:cubicBezTo>
                    <a:pt x="0" y="935906"/>
                    <a:pt x="937736" y="0"/>
                    <a:pt x="2094477" y="0"/>
                  </a:cubicBezTo>
                  <a:cubicBezTo>
                    <a:pt x="3251218" y="0"/>
                    <a:pt x="4188954" y="935906"/>
                    <a:pt x="4188954" y="2090388"/>
                  </a:cubicBezTo>
                  <a:close/>
                </a:path>
              </a:pathLst>
            </a:custGeom>
            <a:solidFill>
              <a:schemeClr val="accent1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9" name="Frihandsfigur: Form 378">
              <a:extLst>
                <a:ext uri="{FF2B5EF4-FFF2-40B4-BE49-F238E27FC236}">
                  <a16:creationId xmlns:a16="http://schemas.microsoft.com/office/drawing/2014/main" id="{166C30F1-D7D8-D8C6-86D2-E330922B06BC}"/>
                </a:ext>
              </a:extLst>
            </p:cNvPr>
            <p:cNvSpPr/>
            <p:nvPr/>
          </p:nvSpPr>
          <p:spPr>
            <a:xfrm>
              <a:off x="1436883" y="4903225"/>
              <a:ext cx="601133" cy="1131045"/>
            </a:xfrm>
            <a:custGeom>
              <a:avLst/>
              <a:gdLst>
                <a:gd name="connsiteX0" fmla="*/ 255061 w 2221991"/>
                <a:gd name="connsiteY0" fmla="*/ 2090388 h 4180740"/>
                <a:gd name="connsiteX1" fmla="*/ 2221992 w 2221991"/>
                <a:gd name="connsiteY1" fmla="*/ 3976 h 4180740"/>
                <a:gd name="connsiteX2" fmla="*/ 2094477 w 2221991"/>
                <a:gd name="connsiteY2" fmla="*/ 0 h 4180740"/>
                <a:gd name="connsiteX3" fmla="*/ 0 w 2221991"/>
                <a:gd name="connsiteY3" fmla="*/ 2090388 h 4180740"/>
                <a:gd name="connsiteX4" fmla="*/ 2094477 w 2221991"/>
                <a:gd name="connsiteY4" fmla="*/ 4180740 h 4180740"/>
                <a:gd name="connsiteX5" fmla="*/ 2221992 w 2221991"/>
                <a:gd name="connsiteY5" fmla="*/ 4176795 h 4180740"/>
                <a:gd name="connsiteX6" fmla="*/ 255061 w 2221991"/>
                <a:gd name="connsiteY6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1991" h="4180740">
                  <a:moveTo>
                    <a:pt x="255061" y="2090388"/>
                  </a:moveTo>
                  <a:cubicBezTo>
                    <a:pt x="255061" y="978656"/>
                    <a:pt x="1124646" y="69760"/>
                    <a:pt x="2221992" y="3976"/>
                  </a:cubicBezTo>
                  <a:cubicBezTo>
                    <a:pt x="2179816" y="1446"/>
                    <a:pt x="2137311" y="0"/>
                    <a:pt x="2094477" y="0"/>
                  </a:cubicBezTo>
                  <a:cubicBezTo>
                    <a:pt x="937736" y="0"/>
                    <a:pt x="0" y="935906"/>
                    <a:pt x="0" y="2090388"/>
                  </a:cubicBezTo>
                  <a:cubicBezTo>
                    <a:pt x="0" y="3244870"/>
                    <a:pt x="937736" y="4180740"/>
                    <a:pt x="2094477" y="4180740"/>
                  </a:cubicBezTo>
                  <a:cubicBezTo>
                    <a:pt x="2137311" y="4180740"/>
                    <a:pt x="2179816" y="4179327"/>
                    <a:pt x="2221992" y="4176795"/>
                  </a:cubicBezTo>
                  <a:cubicBezTo>
                    <a:pt x="1124646" y="4110979"/>
                    <a:pt x="255061" y="3202120"/>
                    <a:pt x="255061" y="2090388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0" name="Frihandsfigur: Form 379">
              <a:extLst>
                <a:ext uri="{FF2B5EF4-FFF2-40B4-BE49-F238E27FC236}">
                  <a16:creationId xmlns:a16="http://schemas.microsoft.com/office/drawing/2014/main" id="{AD551D1F-BD1D-BC3B-92F2-FDB8D88BC0B8}"/>
                </a:ext>
              </a:extLst>
            </p:cNvPr>
            <p:cNvSpPr/>
            <p:nvPr/>
          </p:nvSpPr>
          <p:spPr>
            <a:xfrm>
              <a:off x="1533445" y="4999598"/>
              <a:ext cx="940145" cy="938298"/>
            </a:xfrm>
            <a:custGeom>
              <a:avLst/>
              <a:gdLst>
                <a:gd name="connsiteX0" fmla="*/ 3475099 w 3475098"/>
                <a:gd name="connsiteY0" fmla="*/ 1734159 h 3468279"/>
                <a:gd name="connsiteX1" fmla="*/ 1737551 w 3475098"/>
                <a:gd name="connsiteY1" fmla="*/ 3468279 h 3468279"/>
                <a:gd name="connsiteX2" fmla="*/ 0 w 3475098"/>
                <a:gd name="connsiteY2" fmla="*/ 1734159 h 3468279"/>
                <a:gd name="connsiteX3" fmla="*/ 1737551 w 3475098"/>
                <a:gd name="connsiteY3" fmla="*/ 0 h 3468279"/>
                <a:gd name="connsiteX4" fmla="*/ 3475099 w 3475098"/>
                <a:gd name="connsiteY4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097" h="3468279">
                  <a:moveTo>
                    <a:pt x="3475099" y="1734159"/>
                  </a:moveTo>
                  <a:cubicBezTo>
                    <a:pt x="3475099" y="2691875"/>
                    <a:pt x="2697150" y="3468279"/>
                    <a:pt x="1737551" y="3468279"/>
                  </a:cubicBezTo>
                  <a:cubicBezTo>
                    <a:pt x="777918" y="3468279"/>
                    <a:pt x="0" y="2691875"/>
                    <a:pt x="0" y="1734159"/>
                  </a:cubicBezTo>
                  <a:cubicBezTo>
                    <a:pt x="0" y="776401"/>
                    <a:pt x="777918" y="0"/>
                    <a:pt x="1737551" y="0"/>
                  </a:cubicBezTo>
                  <a:cubicBezTo>
                    <a:pt x="2697150" y="0"/>
                    <a:pt x="3475099" y="776401"/>
                    <a:pt x="3475099" y="1734159"/>
                  </a:cubicBezTo>
                  <a:close/>
                </a:path>
              </a:pathLst>
            </a:custGeom>
            <a:solidFill>
              <a:srgbClr val="F8F8F8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1" name="Frihandsfigur: Form 380">
              <a:extLst>
                <a:ext uri="{FF2B5EF4-FFF2-40B4-BE49-F238E27FC236}">
                  <a16:creationId xmlns:a16="http://schemas.microsoft.com/office/drawing/2014/main" id="{59B19D38-E0FB-1920-E1C6-600D5A7C71AC}"/>
                </a:ext>
              </a:extLst>
            </p:cNvPr>
            <p:cNvSpPr/>
            <p:nvPr/>
          </p:nvSpPr>
          <p:spPr>
            <a:xfrm>
              <a:off x="1533445" y="4999598"/>
              <a:ext cx="513042" cy="938298"/>
            </a:xfrm>
            <a:custGeom>
              <a:avLst/>
              <a:gdLst>
                <a:gd name="connsiteX0" fmla="*/ 317681 w 1896377"/>
                <a:gd name="connsiteY0" fmla="*/ 1734159 h 3468279"/>
                <a:gd name="connsiteX1" fmla="*/ 1896377 w 1896377"/>
                <a:gd name="connsiteY1" fmla="*/ 7295 h 3468279"/>
                <a:gd name="connsiteX2" fmla="*/ 1737551 w 1896377"/>
                <a:gd name="connsiteY2" fmla="*/ 0 h 3468279"/>
                <a:gd name="connsiteX3" fmla="*/ 0 w 1896377"/>
                <a:gd name="connsiteY3" fmla="*/ 1734159 h 3468279"/>
                <a:gd name="connsiteX4" fmla="*/ 1737551 w 1896377"/>
                <a:gd name="connsiteY4" fmla="*/ 3468279 h 3468279"/>
                <a:gd name="connsiteX5" fmla="*/ 1896377 w 1896377"/>
                <a:gd name="connsiteY5" fmla="*/ 3461020 h 3468279"/>
                <a:gd name="connsiteX6" fmla="*/ 317681 w 1896377"/>
                <a:gd name="connsiteY6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6377" h="3468279">
                  <a:moveTo>
                    <a:pt x="317681" y="1734159"/>
                  </a:moveTo>
                  <a:cubicBezTo>
                    <a:pt x="317681" y="829867"/>
                    <a:pt x="1011218" y="87373"/>
                    <a:pt x="1896377" y="7295"/>
                  </a:cubicBezTo>
                  <a:cubicBezTo>
                    <a:pt x="1844062" y="2530"/>
                    <a:pt x="1791114" y="0"/>
                    <a:pt x="1737551" y="0"/>
                  </a:cubicBezTo>
                  <a:cubicBezTo>
                    <a:pt x="777918" y="0"/>
                    <a:pt x="0" y="776401"/>
                    <a:pt x="0" y="1734159"/>
                  </a:cubicBezTo>
                  <a:cubicBezTo>
                    <a:pt x="0" y="2691875"/>
                    <a:pt x="777918" y="3468279"/>
                    <a:pt x="1737551" y="3468279"/>
                  </a:cubicBezTo>
                  <a:cubicBezTo>
                    <a:pt x="1791114" y="3468279"/>
                    <a:pt x="1844062" y="3465747"/>
                    <a:pt x="1896377" y="3461020"/>
                  </a:cubicBezTo>
                  <a:cubicBezTo>
                    <a:pt x="1011218" y="3380937"/>
                    <a:pt x="317681" y="2638451"/>
                    <a:pt x="317681" y="1734159"/>
                  </a:cubicBezTo>
                  <a:close/>
                </a:path>
              </a:pathLst>
            </a:custGeom>
            <a:solidFill>
              <a:srgbClr val="CFCFC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2" name="Frihandsfigur: Form 381">
              <a:extLst>
                <a:ext uri="{FF2B5EF4-FFF2-40B4-BE49-F238E27FC236}">
                  <a16:creationId xmlns:a16="http://schemas.microsoft.com/office/drawing/2014/main" id="{B7A17532-AA73-C749-DCE7-D05000F6EFCB}"/>
                </a:ext>
              </a:extLst>
            </p:cNvPr>
            <p:cNvSpPr/>
            <p:nvPr/>
          </p:nvSpPr>
          <p:spPr>
            <a:xfrm>
              <a:off x="1888599" y="5663648"/>
              <a:ext cx="229837" cy="70166"/>
            </a:xfrm>
            <a:custGeom>
              <a:avLst/>
              <a:gdLst>
                <a:gd name="connsiteX0" fmla="*/ 741108 w 849556"/>
                <a:gd name="connsiteY0" fmla="*/ 0 h 259359"/>
                <a:gd name="connsiteX1" fmla="*/ 108449 w 849556"/>
                <a:gd name="connsiteY1" fmla="*/ 0 h 259359"/>
                <a:gd name="connsiteX2" fmla="*/ 0 w 849556"/>
                <a:gd name="connsiteY2" fmla="*/ 108246 h 259359"/>
                <a:gd name="connsiteX3" fmla="*/ 0 w 849556"/>
                <a:gd name="connsiteY3" fmla="*/ 151088 h 259359"/>
                <a:gd name="connsiteX4" fmla="*/ 108449 w 849556"/>
                <a:gd name="connsiteY4" fmla="*/ 259359 h 259359"/>
                <a:gd name="connsiteX5" fmla="*/ 741108 w 849556"/>
                <a:gd name="connsiteY5" fmla="*/ 259359 h 259359"/>
                <a:gd name="connsiteX6" fmla="*/ 849557 w 849556"/>
                <a:gd name="connsiteY6" fmla="*/ 151088 h 259359"/>
                <a:gd name="connsiteX7" fmla="*/ 849557 w 849556"/>
                <a:gd name="connsiteY7" fmla="*/ 108246 h 259359"/>
                <a:gd name="connsiteX8" fmla="*/ 741108 w 849556"/>
                <a:gd name="connsiteY8" fmla="*/ 0 h 25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9556" h="259359">
                  <a:moveTo>
                    <a:pt x="741108" y="0"/>
                  </a:moveTo>
                  <a:lnTo>
                    <a:pt x="108449" y="0"/>
                  </a:lnTo>
                  <a:cubicBezTo>
                    <a:pt x="48792" y="0"/>
                    <a:pt x="0" y="48731"/>
                    <a:pt x="0" y="108246"/>
                  </a:cubicBezTo>
                  <a:lnTo>
                    <a:pt x="0" y="151088"/>
                  </a:lnTo>
                  <a:cubicBezTo>
                    <a:pt x="0" y="210628"/>
                    <a:pt x="48792" y="259359"/>
                    <a:pt x="108449" y="259359"/>
                  </a:cubicBezTo>
                  <a:lnTo>
                    <a:pt x="741108" y="259359"/>
                  </a:lnTo>
                  <a:cubicBezTo>
                    <a:pt x="800764" y="259359"/>
                    <a:pt x="849557" y="210628"/>
                    <a:pt x="849557" y="151088"/>
                  </a:cubicBezTo>
                  <a:lnTo>
                    <a:pt x="849557" y="108246"/>
                  </a:lnTo>
                  <a:cubicBezTo>
                    <a:pt x="849557" y="48731"/>
                    <a:pt x="800731" y="0"/>
                    <a:pt x="741108" y="0"/>
                  </a:cubicBezTo>
                  <a:close/>
                </a:path>
              </a:pathLst>
            </a:custGeom>
            <a:solidFill>
              <a:srgbClr val="CFCFC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3" name="Frihandsfigur: Form 382">
              <a:extLst>
                <a:ext uri="{FF2B5EF4-FFF2-40B4-BE49-F238E27FC236}">
                  <a16:creationId xmlns:a16="http://schemas.microsoft.com/office/drawing/2014/main" id="{B45FED07-E085-D0C0-B4FE-6D72394531D6}"/>
                </a:ext>
              </a:extLst>
            </p:cNvPr>
            <p:cNvSpPr/>
            <p:nvPr/>
          </p:nvSpPr>
          <p:spPr>
            <a:xfrm>
              <a:off x="1888599" y="5675214"/>
              <a:ext cx="229837" cy="58601"/>
            </a:xfrm>
            <a:custGeom>
              <a:avLst/>
              <a:gdLst>
                <a:gd name="connsiteX0" fmla="*/ 741108 w 849556"/>
                <a:gd name="connsiteY0" fmla="*/ 42724 h 216609"/>
                <a:gd name="connsiteX1" fmla="*/ 108449 w 849556"/>
                <a:gd name="connsiteY1" fmla="*/ 42724 h 216609"/>
                <a:gd name="connsiteX2" fmla="*/ 22420 w 849556"/>
                <a:gd name="connsiteY2" fmla="*/ 0 h 216609"/>
                <a:gd name="connsiteX3" fmla="*/ 0 w 849556"/>
                <a:gd name="connsiteY3" fmla="*/ 65496 h 216609"/>
                <a:gd name="connsiteX4" fmla="*/ 0 w 849556"/>
                <a:gd name="connsiteY4" fmla="*/ 108338 h 216609"/>
                <a:gd name="connsiteX5" fmla="*/ 108449 w 849556"/>
                <a:gd name="connsiteY5" fmla="*/ 216609 h 216609"/>
                <a:gd name="connsiteX6" fmla="*/ 741108 w 849556"/>
                <a:gd name="connsiteY6" fmla="*/ 216609 h 216609"/>
                <a:gd name="connsiteX7" fmla="*/ 849557 w 849556"/>
                <a:gd name="connsiteY7" fmla="*/ 108338 h 216609"/>
                <a:gd name="connsiteX8" fmla="*/ 849557 w 849556"/>
                <a:gd name="connsiteY8" fmla="*/ 65496 h 216609"/>
                <a:gd name="connsiteX9" fmla="*/ 827137 w 849556"/>
                <a:gd name="connsiteY9" fmla="*/ 0 h 216609"/>
                <a:gd name="connsiteX10" fmla="*/ 741108 w 849556"/>
                <a:gd name="connsiteY10" fmla="*/ 42724 h 21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9556" h="216609">
                  <a:moveTo>
                    <a:pt x="741108" y="42724"/>
                  </a:moveTo>
                  <a:lnTo>
                    <a:pt x="108449" y="42724"/>
                  </a:lnTo>
                  <a:cubicBezTo>
                    <a:pt x="73446" y="42724"/>
                    <a:pt x="42269" y="25900"/>
                    <a:pt x="22420" y="0"/>
                  </a:cubicBezTo>
                  <a:cubicBezTo>
                    <a:pt x="8428" y="18237"/>
                    <a:pt x="0" y="40916"/>
                    <a:pt x="0" y="65496"/>
                  </a:cubicBezTo>
                  <a:lnTo>
                    <a:pt x="0" y="108338"/>
                  </a:lnTo>
                  <a:cubicBezTo>
                    <a:pt x="0" y="167879"/>
                    <a:pt x="48792" y="216609"/>
                    <a:pt x="108449" y="216609"/>
                  </a:cubicBezTo>
                  <a:lnTo>
                    <a:pt x="741108" y="216609"/>
                  </a:lnTo>
                  <a:cubicBezTo>
                    <a:pt x="800764" y="216609"/>
                    <a:pt x="849557" y="167879"/>
                    <a:pt x="849557" y="108338"/>
                  </a:cubicBezTo>
                  <a:lnTo>
                    <a:pt x="849557" y="65496"/>
                  </a:lnTo>
                  <a:cubicBezTo>
                    <a:pt x="849557" y="40916"/>
                    <a:pt x="841128" y="18237"/>
                    <a:pt x="827137" y="0"/>
                  </a:cubicBezTo>
                  <a:cubicBezTo>
                    <a:pt x="807288" y="25900"/>
                    <a:pt x="776111" y="42724"/>
                    <a:pt x="741108" y="42724"/>
                  </a:cubicBezTo>
                  <a:close/>
                </a:path>
              </a:pathLst>
            </a:custGeom>
            <a:solidFill>
              <a:srgbClr val="CFCFC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4" name="Frihandsfigur: Form 383">
              <a:extLst>
                <a:ext uri="{FF2B5EF4-FFF2-40B4-BE49-F238E27FC236}">
                  <a16:creationId xmlns:a16="http://schemas.microsoft.com/office/drawing/2014/main" id="{8926D02F-5A17-43F2-8BB7-CD27E101CCF3}"/>
                </a:ext>
              </a:extLst>
            </p:cNvPr>
            <p:cNvSpPr/>
            <p:nvPr/>
          </p:nvSpPr>
          <p:spPr>
            <a:xfrm>
              <a:off x="1515577" y="4981463"/>
              <a:ext cx="974348" cy="972443"/>
            </a:xfrm>
            <a:custGeom>
              <a:avLst/>
              <a:gdLst>
                <a:gd name="connsiteX0" fmla="*/ 1800764 w 3601524"/>
                <a:gd name="connsiteY0" fmla="*/ 0 h 3594490"/>
                <a:gd name="connsiteX1" fmla="*/ 0 w 3601524"/>
                <a:gd name="connsiteY1" fmla="*/ 1797247 h 3594490"/>
                <a:gd name="connsiteX2" fmla="*/ 1800764 w 3601524"/>
                <a:gd name="connsiteY2" fmla="*/ 3594491 h 3594490"/>
                <a:gd name="connsiteX3" fmla="*/ 3601525 w 3601524"/>
                <a:gd name="connsiteY3" fmla="*/ 1797247 h 3594490"/>
                <a:gd name="connsiteX4" fmla="*/ 1800764 w 3601524"/>
                <a:gd name="connsiteY4" fmla="*/ 0 h 3594490"/>
                <a:gd name="connsiteX5" fmla="*/ 3473749 w 3601524"/>
                <a:gd name="connsiteY5" fmla="*/ 1734156 h 3594490"/>
                <a:gd name="connsiteX6" fmla="*/ 3366547 w 3601524"/>
                <a:gd name="connsiteY6" fmla="*/ 1734156 h 3594490"/>
                <a:gd name="connsiteX7" fmla="*/ 3303334 w 3601524"/>
                <a:gd name="connsiteY7" fmla="*/ 1797247 h 3594490"/>
                <a:gd name="connsiteX8" fmla="*/ 3366547 w 3601524"/>
                <a:gd name="connsiteY8" fmla="*/ 1860337 h 3594490"/>
                <a:gd name="connsiteX9" fmla="*/ 3473749 w 3601524"/>
                <a:gd name="connsiteY9" fmla="*/ 1860337 h 3594490"/>
                <a:gd name="connsiteX10" fmla="*/ 3281049 w 3601524"/>
                <a:gd name="connsiteY10" fmla="*/ 2577360 h 3594490"/>
                <a:gd name="connsiteX11" fmla="*/ 3188369 w 3601524"/>
                <a:gd name="connsiteY11" fmla="*/ 2523969 h 3594490"/>
                <a:gd name="connsiteX12" fmla="*/ 3102011 w 3601524"/>
                <a:gd name="connsiteY12" fmla="*/ 2547068 h 3594490"/>
                <a:gd name="connsiteX13" fmla="*/ 3125156 w 3601524"/>
                <a:gd name="connsiteY13" fmla="*/ 2633258 h 3594490"/>
                <a:gd name="connsiteX14" fmla="*/ 3217633 w 3601524"/>
                <a:gd name="connsiteY14" fmla="*/ 2686556 h 3594490"/>
                <a:gd name="connsiteX15" fmla="*/ 1800764 w 3601524"/>
                <a:gd name="connsiteY15" fmla="*/ 3468310 h 3594490"/>
                <a:gd name="connsiteX16" fmla="*/ 383857 w 3601524"/>
                <a:gd name="connsiteY16" fmla="*/ 2686556 h 3594490"/>
                <a:gd name="connsiteX17" fmla="*/ 476340 w 3601524"/>
                <a:gd name="connsiteY17" fmla="*/ 2633258 h 3594490"/>
                <a:gd name="connsiteX18" fmla="*/ 499483 w 3601524"/>
                <a:gd name="connsiteY18" fmla="*/ 2547068 h 3594490"/>
                <a:gd name="connsiteX19" fmla="*/ 413127 w 3601524"/>
                <a:gd name="connsiteY19" fmla="*/ 2523969 h 3594490"/>
                <a:gd name="connsiteX20" fmla="*/ 320479 w 3601524"/>
                <a:gd name="connsiteY20" fmla="*/ 2577360 h 3594490"/>
                <a:gd name="connsiteX21" fmla="*/ 127744 w 3601524"/>
                <a:gd name="connsiteY21" fmla="*/ 1860337 h 3594490"/>
                <a:gd name="connsiteX22" fmla="*/ 234977 w 3601524"/>
                <a:gd name="connsiteY22" fmla="*/ 1860337 h 3594490"/>
                <a:gd name="connsiteX23" fmla="*/ 298190 w 3601524"/>
                <a:gd name="connsiteY23" fmla="*/ 1797247 h 3594490"/>
                <a:gd name="connsiteX24" fmla="*/ 234977 w 3601524"/>
                <a:gd name="connsiteY24" fmla="*/ 1734156 h 3594490"/>
                <a:gd name="connsiteX25" fmla="*/ 127744 w 3601524"/>
                <a:gd name="connsiteY25" fmla="*/ 1734156 h 3594490"/>
                <a:gd name="connsiteX26" fmla="*/ 320479 w 3601524"/>
                <a:gd name="connsiteY26" fmla="*/ 1017133 h 3594490"/>
                <a:gd name="connsiteX27" fmla="*/ 413127 w 3601524"/>
                <a:gd name="connsiteY27" fmla="*/ 1070524 h 3594490"/>
                <a:gd name="connsiteX28" fmla="*/ 499483 w 3601524"/>
                <a:gd name="connsiteY28" fmla="*/ 1047425 h 3594490"/>
                <a:gd name="connsiteX29" fmla="*/ 476340 w 3601524"/>
                <a:gd name="connsiteY29" fmla="*/ 961235 h 3594490"/>
                <a:gd name="connsiteX30" fmla="*/ 383857 w 3601524"/>
                <a:gd name="connsiteY30" fmla="*/ 907937 h 3594490"/>
                <a:gd name="connsiteX31" fmla="*/ 909713 w 3601524"/>
                <a:gd name="connsiteY31" fmla="*/ 383108 h 3594490"/>
                <a:gd name="connsiteX32" fmla="*/ 963116 w 3601524"/>
                <a:gd name="connsiteY32" fmla="*/ 475410 h 3594490"/>
                <a:gd name="connsiteX33" fmla="*/ 1049475 w 3601524"/>
                <a:gd name="connsiteY33" fmla="*/ 498507 h 3594490"/>
                <a:gd name="connsiteX34" fmla="*/ 1072619 w 3601524"/>
                <a:gd name="connsiteY34" fmla="*/ 412320 h 3594490"/>
                <a:gd name="connsiteX35" fmla="*/ 1019123 w 3601524"/>
                <a:gd name="connsiteY35" fmla="*/ 319853 h 3594490"/>
                <a:gd name="connsiteX36" fmla="*/ 1737550 w 3601524"/>
                <a:gd name="connsiteY36" fmla="*/ 127494 h 3594490"/>
                <a:gd name="connsiteX37" fmla="*/ 1737550 w 3601524"/>
                <a:gd name="connsiteY37" fmla="*/ 234518 h 3594490"/>
                <a:gd name="connsiteX38" fmla="*/ 1800764 w 3601524"/>
                <a:gd name="connsiteY38" fmla="*/ 297608 h 3594490"/>
                <a:gd name="connsiteX39" fmla="*/ 1863977 w 3601524"/>
                <a:gd name="connsiteY39" fmla="*/ 234518 h 3594490"/>
                <a:gd name="connsiteX40" fmla="*/ 1863977 w 3601524"/>
                <a:gd name="connsiteY40" fmla="*/ 127494 h 3594490"/>
                <a:gd name="connsiteX41" fmla="*/ 2582404 w 3601524"/>
                <a:gd name="connsiteY41" fmla="*/ 319853 h 3594490"/>
                <a:gd name="connsiteX42" fmla="*/ 2528908 w 3601524"/>
                <a:gd name="connsiteY42" fmla="*/ 412320 h 3594490"/>
                <a:gd name="connsiteX43" fmla="*/ 2552053 w 3601524"/>
                <a:gd name="connsiteY43" fmla="*/ 498507 h 3594490"/>
                <a:gd name="connsiteX44" fmla="*/ 2638411 w 3601524"/>
                <a:gd name="connsiteY44" fmla="*/ 475410 h 3594490"/>
                <a:gd name="connsiteX45" fmla="*/ 2691780 w 3601524"/>
                <a:gd name="connsiteY45" fmla="*/ 383108 h 3594490"/>
                <a:gd name="connsiteX46" fmla="*/ 3217633 w 3601524"/>
                <a:gd name="connsiteY46" fmla="*/ 907937 h 3594490"/>
                <a:gd name="connsiteX47" fmla="*/ 3125156 w 3601524"/>
                <a:gd name="connsiteY47" fmla="*/ 961235 h 3594490"/>
                <a:gd name="connsiteX48" fmla="*/ 3102011 w 3601524"/>
                <a:gd name="connsiteY48" fmla="*/ 1047425 h 3594490"/>
                <a:gd name="connsiteX49" fmla="*/ 3188369 w 3601524"/>
                <a:gd name="connsiteY49" fmla="*/ 1070524 h 3594490"/>
                <a:gd name="connsiteX50" fmla="*/ 3281049 w 3601524"/>
                <a:gd name="connsiteY50" fmla="*/ 1017133 h 3594490"/>
                <a:gd name="connsiteX51" fmla="*/ 3473749 w 3601524"/>
                <a:gd name="connsiteY51" fmla="*/ 1734156 h 359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601524" h="3594490">
                  <a:moveTo>
                    <a:pt x="1800764" y="0"/>
                  </a:moveTo>
                  <a:cubicBezTo>
                    <a:pt x="805478" y="0"/>
                    <a:pt x="0" y="803838"/>
                    <a:pt x="0" y="1797247"/>
                  </a:cubicBezTo>
                  <a:cubicBezTo>
                    <a:pt x="0" y="2790588"/>
                    <a:pt x="805377" y="3594491"/>
                    <a:pt x="1800764" y="3594491"/>
                  </a:cubicBezTo>
                  <a:cubicBezTo>
                    <a:pt x="2791540" y="3594491"/>
                    <a:pt x="3601525" y="2790226"/>
                    <a:pt x="3601525" y="1797247"/>
                  </a:cubicBezTo>
                  <a:cubicBezTo>
                    <a:pt x="3601525" y="810837"/>
                    <a:pt x="2800364" y="0"/>
                    <a:pt x="1800764" y="0"/>
                  </a:cubicBezTo>
                  <a:close/>
                  <a:moveTo>
                    <a:pt x="3473749" y="1734156"/>
                  </a:moveTo>
                  <a:lnTo>
                    <a:pt x="3366547" y="1734156"/>
                  </a:lnTo>
                  <a:cubicBezTo>
                    <a:pt x="3331620" y="1734156"/>
                    <a:pt x="3303334" y="1762379"/>
                    <a:pt x="3303334" y="1797247"/>
                  </a:cubicBezTo>
                  <a:cubicBezTo>
                    <a:pt x="3303334" y="1832081"/>
                    <a:pt x="3331620" y="1860337"/>
                    <a:pt x="3366547" y="1860337"/>
                  </a:cubicBezTo>
                  <a:lnTo>
                    <a:pt x="3473749" y="1860337"/>
                  </a:lnTo>
                  <a:cubicBezTo>
                    <a:pt x="3464107" y="2118485"/>
                    <a:pt x="3395524" y="2361836"/>
                    <a:pt x="3281049" y="2577360"/>
                  </a:cubicBezTo>
                  <a:lnTo>
                    <a:pt x="3188369" y="2523969"/>
                  </a:lnTo>
                  <a:cubicBezTo>
                    <a:pt x="3158145" y="2506548"/>
                    <a:pt x="3119458" y="2516869"/>
                    <a:pt x="3102011" y="2547068"/>
                  </a:cubicBezTo>
                  <a:cubicBezTo>
                    <a:pt x="3084556" y="2577234"/>
                    <a:pt x="3094931" y="2615811"/>
                    <a:pt x="3125156" y="2633258"/>
                  </a:cubicBezTo>
                  <a:lnTo>
                    <a:pt x="3217633" y="2686556"/>
                  </a:lnTo>
                  <a:cubicBezTo>
                    <a:pt x="2920866" y="3155854"/>
                    <a:pt x="2396716" y="3468310"/>
                    <a:pt x="1800764" y="3468310"/>
                  </a:cubicBezTo>
                  <a:cubicBezTo>
                    <a:pt x="1204778" y="3468310"/>
                    <a:pt x="680636" y="3155854"/>
                    <a:pt x="383857" y="2686556"/>
                  </a:cubicBezTo>
                  <a:lnTo>
                    <a:pt x="476340" y="2633258"/>
                  </a:lnTo>
                  <a:cubicBezTo>
                    <a:pt x="506596" y="2615811"/>
                    <a:pt x="516938" y="2577234"/>
                    <a:pt x="499483" y="2547068"/>
                  </a:cubicBezTo>
                  <a:cubicBezTo>
                    <a:pt x="482036" y="2516869"/>
                    <a:pt x="443351" y="2506548"/>
                    <a:pt x="413127" y="2523969"/>
                  </a:cubicBezTo>
                  <a:lnTo>
                    <a:pt x="320479" y="2577360"/>
                  </a:lnTo>
                  <a:cubicBezTo>
                    <a:pt x="205971" y="2361836"/>
                    <a:pt x="137390" y="2118485"/>
                    <a:pt x="127744" y="1860337"/>
                  </a:cubicBezTo>
                  <a:lnTo>
                    <a:pt x="234977" y="1860337"/>
                  </a:lnTo>
                  <a:cubicBezTo>
                    <a:pt x="269876" y="1860337"/>
                    <a:pt x="298190" y="1832081"/>
                    <a:pt x="298190" y="1797247"/>
                  </a:cubicBezTo>
                  <a:cubicBezTo>
                    <a:pt x="298190" y="1762379"/>
                    <a:pt x="269876" y="1734156"/>
                    <a:pt x="234977" y="1734156"/>
                  </a:cubicBezTo>
                  <a:lnTo>
                    <a:pt x="127744" y="1734156"/>
                  </a:lnTo>
                  <a:cubicBezTo>
                    <a:pt x="137390" y="1475983"/>
                    <a:pt x="205971" y="1232657"/>
                    <a:pt x="320479" y="1017133"/>
                  </a:cubicBezTo>
                  <a:lnTo>
                    <a:pt x="413127" y="1070524"/>
                  </a:lnTo>
                  <a:cubicBezTo>
                    <a:pt x="443416" y="1087945"/>
                    <a:pt x="482069" y="1077557"/>
                    <a:pt x="499483" y="1047425"/>
                  </a:cubicBezTo>
                  <a:cubicBezTo>
                    <a:pt x="516938" y="1017259"/>
                    <a:pt x="506596" y="978656"/>
                    <a:pt x="476340" y="961235"/>
                  </a:cubicBezTo>
                  <a:lnTo>
                    <a:pt x="383857" y="907937"/>
                  </a:lnTo>
                  <a:cubicBezTo>
                    <a:pt x="517663" y="696324"/>
                    <a:pt x="697687" y="516652"/>
                    <a:pt x="909713" y="383108"/>
                  </a:cubicBezTo>
                  <a:lnTo>
                    <a:pt x="963116" y="475410"/>
                  </a:lnTo>
                  <a:cubicBezTo>
                    <a:pt x="980597" y="505640"/>
                    <a:pt x="1019284" y="515928"/>
                    <a:pt x="1049475" y="498507"/>
                  </a:cubicBezTo>
                  <a:cubicBezTo>
                    <a:pt x="1079699" y="481095"/>
                    <a:pt x="1090074" y="442517"/>
                    <a:pt x="1072619" y="412320"/>
                  </a:cubicBezTo>
                  <a:lnTo>
                    <a:pt x="1019123" y="319853"/>
                  </a:lnTo>
                  <a:cubicBezTo>
                    <a:pt x="1235070" y="205569"/>
                    <a:pt x="1478872" y="137122"/>
                    <a:pt x="1737550" y="127494"/>
                  </a:cubicBezTo>
                  <a:lnTo>
                    <a:pt x="1737550" y="234518"/>
                  </a:lnTo>
                  <a:cubicBezTo>
                    <a:pt x="1737550" y="269349"/>
                    <a:pt x="1765828" y="297608"/>
                    <a:pt x="1800764" y="297608"/>
                  </a:cubicBezTo>
                  <a:cubicBezTo>
                    <a:pt x="1835666" y="297608"/>
                    <a:pt x="1863977" y="269349"/>
                    <a:pt x="1863977" y="234518"/>
                  </a:cubicBezTo>
                  <a:lnTo>
                    <a:pt x="1863977" y="127494"/>
                  </a:lnTo>
                  <a:cubicBezTo>
                    <a:pt x="2122630" y="137122"/>
                    <a:pt x="2366458" y="205569"/>
                    <a:pt x="2582404" y="319853"/>
                  </a:cubicBezTo>
                  <a:lnTo>
                    <a:pt x="2528908" y="412320"/>
                  </a:lnTo>
                  <a:cubicBezTo>
                    <a:pt x="2511453" y="442517"/>
                    <a:pt x="2521795" y="481095"/>
                    <a:pt x="2552053" y="498507"/>
                  </a:cubicBezTo>
                  <a:cubicBezTo>
                    <a:pt x="2582244" y="515928"/>
                    <a:pt x="2620930" y="505640"/>
                    <a:pt x="2638411" y="475410"/>
                  </a:cubicBezTo>
                  <a:lnTo>
                    <a:pt x="2691780" y="383108"/>
                  </a:lnTo>
                  <a:cubicBezTo>
                    <a:pt x="2903807" y="516652"/>
                    <a:pt x="3083831" y="696324"/>
                    <a:pt x="3217633" y="907937"/>
                  </a:cubicBezTo>
                  <a:lnTo>
                    <a:pt x="3125156" y="961235"/>
                  </a:lnTo>
                  <a:cubicBezTo>
                    <a:pt x="3094931" y="978656"/>
                    <a:pt x="3084556" y="1017259"/>
                    <a:pt x="3102011" y="1047425"/>
                  </a:cubicBezTo>
                  <a:cubicBezTo>
                    <a:pt x="3119492" y="1077624"/>
                    <a:pt x="3158178" y="1087945"/>
                    <a:pt x="3188369" y="1070524"/>
                  </a:cubicBezTo>
                  <a:lnTo>
                    <a:pt x="3281049" y="1017133"/>
                  </a:lnTo>
                  <a:cubicBezTo>
                    <a:pt x="3395524" y="1232657"/>
                    <a:pt x="3464107" y="1475983"/>
                    <a:pt x="3473749" y="1734156"/>
                  </a:cubicBezTo>
                  <a:close/>
                </a:path>
              </a:pathLst>
            </a:custGeom>
            <a:solidFill>
              <a:srgbClr val="000000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5" name="Frihandsfigur: Form 384">
              <a:extLst>
                <a:ext uri="{FF2B5EF4-FFF2-40B4-BE49-F238E27FC236}">
                  <a16:creationId xmlns:a16="http://schemas.microsoft.com/office/drawing/2014/main" id="{0B2E2DBB-3954-0802-5130-CC1A71E8B75D}"/>
                </a:ext>
              </a:extLst>
            </p:cNvPr>
            <p:cNvSpPr/>
            <p:nvPr/>
          </p:nvSpPr>
          <p:spPr>
            <a:xfrm>
              <a:off x="1870731" y="5645515"/>
              <a:ext cx="264041" cy="104303"/>
            </a:xfrm>
            <a:custGeom>
              <a:avLst/>
              <a:gdLst>
                <a:gd name="connsiteX0" fmla="*/ 804321 w 975984"/>
                <a:gd name="connsiteY0" fmla="*/ 0 h 385539"/>
                <a:gd name="connsiteX1" fmla="*/ 171663 w 975984"/>
                <a:gd name="connsiteY1" fmla="*/ 0 h 385539"/>
                <a:gd name="connsiteX2" fmla="*/ 0 w 975984"/>
                <a:gd name="connsiteY2" fmla="*/ 171328 h 385539"/>
                <a:gd name="connsiteX3" fmla="*/ 0 w 975984"/>
                <a:gd name="connsiteY3" fmla="*/ 214178 h 385539"/>
                <a:gd name="connsiteX4" fmla="*/ 171663 w 975984"/>
                <a:gd name="connsiteY4" fmla="*/ 385540 h 385539"/>
                <a:gd name="connsiteX5" fmla="*/ 340460 w 975984"/>
                <a:gd name="connsiteY5" fmla="*/ 385540 h 385539"/>
                <a:gd name="connsiteX6" fmla="*/ 403707 w 975984"/>
                <a:gd name="connsiteY6" fmla="*/ 322416 h 385539"/>
                <a:gd name="connsiteX7" fmla="*/ 340460 w 975984"/>
                <a:gd name="connsiteY7" fmla="*/ 259326 h 385539"/>
                <a:gd name="connsiteX8" fmla="*/ 171663 w 975984"/>
                <a:gd name="connsiteY8" fmla="*/ 259326 h 385539"/>
                <a:gd name="connsiteX9" fmla="*/ 126427 w 975984"/>
                <a:gd name="connsiteY9" fmla="*/ 214178 h 385539"/>
                <a:gd name="connsiteX10" fmla="*/ 126427 w 975984"/>
                <a:gd name="connsiteY10" fmla="*/ 171328 h 385539"/>
                <a:gd name="connsiteX11" fmla="*/ 171663 w 975984"/>
                <a:gd name="connsiteY11" fmla="*/ 126180 h 385539"/>
                <a:gd name="connsiteX12" fmla="*/ 804321 w 975984"/>
                <a:gd name="connsiteY12" fmla="*/ 126180 h 385539"/>
                <a:gd name="connsiteX13" fmla="*/ 849557 w 975984"/>
                <a:gd name="connsiteY13" fmla="*/ 171328 h 385539"/>
                <a:gd name="connsiteX14" fmla="*/ 849557 w 975984"/>
                <a:gd name="connsiteY14" fmla="*/ 214178 h 385539"/>
                <a:gd name="connsiteX15" fmla="*/ 804321 w 975984"/>
                <a:gd name="connsiteY15" fmla="*/ 259326 h 385539"/>
                <a:gd name="connsiteX16" fmla="*/ 635490 w 975984"/>
                <a:gd name="connsiteY16" fmla="*/ 259326 h 385539"/>
                <a:gd name="connsiteX17" fmla="*/ 572277 w 975984"/>
                <a:gd name="connsiteY17" fmla="*/ 322416 h 385539"/>
                <a:gd name="connsiteX18" fmla="*/ 635490 w 975984"/>
                <a:gd name="connsiteY18" fmla="*/ 385540 h 385539"/>
                <a:gd name="connsiteX19" fmla="*/ 804321 w 975984"/>
                <a:gd name="connsiteY19" fmla="*/ 385540 h 385539"/>
                <a:gd name="connsiteX20" fmla="*/ 975984 w 975984"/>
                <a:gd name="connsiteY20" fmla="*/ 214178 h 385539"/>
                <a:gd name="connsiteX21" fmla="*/ 975984 w 975984"/>
                <a:gd name="connsiteY21" fmla="*/ 171328 h 385539"/>
                <a:gd name="connsiteX22" fmla="*/ 804321 w 975984"/>
                <a:gd name="connsiteY22" fmla="*/ 0 h 38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75984" h="385539">
                  <a:moveTo>
                    <a:pt x="804321" y="0"/>
                  </a:moveTo>
                  <a:lnTo>
                    <a:pt x="171663" y="0"/>
                  </a:lnTo>
                  <a:cubicBezTo>
                    <a:pt x="77003" y="0"/>
                    <a:pt x="0" y="76852"/>
                    <a:pt x="0" y="171328"/>
                  </a:cubicBezTo>
                  <a:lnTo>
                    <a:pt x="0" y="214178"/>
                  </a:lnTo>
                  <a:cubicBezTo>
                    <a:pt x="0" y="308645"/>
                    <a:pt x="77003" y="385540"/>
                    <a:pt x="171663" y="385540"/>
                  </a:cubicBezTo>
                  <a:lnTo>
                    <a:pt x="340460" y="385540"/>
                  </a:lnTo>
                  <a:cubicBezTo>
                    <a:pt x="375396" y="385540"/>
                    <a:pt x="403707" y="357275"/>
                    <a:pt x="403707" y="322416"/>
                  </a:cubicBezTo>
                  <a:cubicBezTo>
                    <a:pt x="403707" y="287582"/>
                    <a:pt x="375396" y="259326"/>
                    <a:pt x="340460" y="259326"/>
                  </a:cubicBezTo>
                  <a:lnTo>
                    <a:pt x="171663" y="259326"/>
                  </a:lnTo>
                  <a:cubicBezTo>
                    <a:pt x="146706" y="259326"/>
                    <a:pt x="126427" y="239078"/>
                    <a:pt x="126427" y="214178"/>
                  </a:cubicBezTo>
                  <a:lnTo>
                    <a:pt x="126427" y="171328"/>
                  </a:lnTo>
                  <a:cubicBezTo>
                    <a:pt x="126427" y="146453"/>
                    <a:pt x="146706" y="126180"/>
                    <a:pt x="171663" y="126180"/>
                  </a:cubicBezTo>
                  <a:lnTo>
                    <a:pt x="804321" y="126180"/>
                  </a:lnTo>
                  <a:cubicBezTo>
                    <a:pt x="829278" y="126180"/>
                    <a:pt x="849557" y="146453"/>
                    <a:pt x="849557" y="171328"/>
                  </a:cubicBezTo>
                  <a:lnTo>
                    <a:pt x="849557" y="214178"/>
                  </a:lnTo>
                  <a:cubicBezTo>
                    <a:pt x="849557" y="239078"/>
                    <a:pt x="829278" y="259326"/>
                    <a:pt x="804321" y="259326"/>
                  </a:cubicBezTo>
                  <a:lnTo>
                    <a:pt x="635490" y="259326"/>
                  </a:lnTo>
                  <a:cubicBezTo>
                    <a:pt x="600588" y="259326"/>
                    <a:pt x="572277" y="287582"/>
                    <a:pt x="572277" y="322416"/>
                  </a:cubicBezTo>
                  <a:cubicBezTo>
                    <a:pt x="572277" y="357275"/>
                    <a:pt x="600588" y="385540"/>
                    <a:pt x="635490" y="385540"/>
                  </a:cubicBezTo>
                  <a:lnTo>
                    <a:pt x="804321" y="385540"/>
                  </a:lnTo>
                  <a:cubicBezTo>
                    <a:pt x="898981" y="385540"/>
                    <a:pt x="975984" y="308679"/>
                    <a:pt x="975984" y="214178"/>
                  </a:cubicBezTo>
                  <a:lnTo>
                    <a:pt x="975984" y="171328"/>
                  </a:lnTo>
                  <a:cubicBezTo>
                    <a:pt x="975984" y="76852"/>
                    <a:pt x="898981" y="0"/>
                    <a:pt x="804321" y="0"/>
                  </a:cubicBezTo>
                  <a:close/>
                </a:path>
              </a:pathLst>
            </a:custGeom>
            <a:solidFill>
              <a:srgbClr val="000000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6" name="Frihandsfigur: Form 385">
              <a:extLst>
                <a:ext uri="{FF2B5EF4-FFF2-40B4-BE49-F238E27FC236}">
                  <a16:creationId xmlns:a16="http://schemas.microsoft.com/office/drawing/2014/main" id="{A7AEDE3B-1E00-73BF-A818-B152A6B11CBA}"/>
                </a:ext>
              </a:extLst>
            </p:cNvPr>
            <p:cNvSpPr/>
            <p:nvPr/>
          </p:nvSpPr>
          <p:spPr>
            <a:xfrm>
              <a:off x="1419015" y="4885090"/>
              <a:ext cx="1166053" cy="1165190"/>
            </a:xfrm>
            <a:custGeom>
              <a:avLst/>
              <a:gdLst>
                <a:gd name="connsiteX0" fmla="*/ 4251308 w 4310131"/>
                <a:gd name="connsiteY0" fmla="*/ 2069221 h 4306952"/>
                <a:gd name="connsiteX1" fmla="*/ 4309978 w 4310131"/>
                <a:gd name="connsiteY1" fmla="*/ 2001892 h 4306952"/>
                <a:gd name="connsiteX2" fmla="*/ 2157690 w 4310131"/>
                <a:gd name="connsiteY2" fmla="*/ 0 h 4306952"/>
                <a:gd name="connsiteX3" fmla="*/ 0 w 4310131"/>
                <a:gd name="connsiteY3" fmla="*/ 2153476 h 4306952"/>
                <a:gd name="connsiteX4" fmla="*/ 2157690 w 4310131"/>
                <a:gd name="connsiteY4" fmla="*/ 4306952 h 4306952"/>
                <a:gd name="connsiteX5" fmla="*/ 4309978 w 4310131"/>
                <a:gd name="connsiteY5" fmla="*/ 2305086 h 4306952"/>
                <a:gd name="connsiteX6" fmla="*/ 4251308 w 4310131"/>
                <a:gd name="connsiteY6" fmla="*/ 2237764 h 4306952"/>
                <a:gd name="connsiteX7" fmla="*/ 4183854 w 4310131"/>
                <a:gd name="connsiteY7" fmla="*/ 2296346 h 4306952"/>
                <a:gd name="connsiteX8" fmla="*/ 2157690 w 4310131"/>
                <a:gd name="connsiteY8" fmla="*/ 4180738 h 4306952"/>
                <a:gd name="connsiteX9" fmla="*/ 126427 w 4310131"/>
                <a:gd name="connsiteY9" fmla="*/ 2153476 h 4306952"/>
                <a:gd name="connsiteX10" fmla="*/ 2157690 w 4310131"/>
                <a:gd name="connsiteY10" fmla="*/ 126180 h 4306952"/>
                <a:gd name="connsiteX11" fmla="*/ 4183854 w 4310131"/>
                <a:gd name="connsiteY11" fmla="*/ 2010665 h 4306952"/>
                <a:gd name="connsiteX12" fmla="*/ 4251308 w 4310131"/>
                <a:gd name="connsiteY12" fmla="*/ 2069221 h 430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10131" h="4306952">
                  <a:moveTo>
                    <a:pt x="4251308" y="2069221"/>
                  </a:moveTo>
                  <a:cubicBezTo>
                    <a:pt x="4286109" y="2066790"/>
                    <a:pt x="4312389" y="2036658"/>
                    <a:pt x="4309978" y="2001892"/>
                  </a:cubicBezTo>
                  <a:cubicBezTo>
                    <a:pt x="4231753" y="879518"/>
                    <a:pt x="3295038" y="0"/>
                    <a:pt x="2157690" y="0"/>
                  </a:cubicBezTo>
                  <a:cubicBezTo>
                    <a:pt x="965128" y="0"/>
                    <a:pt x="0" y="963142"/>
                    <a:pt x="0" y="2153476"/>
                  </a:cubicBezTo>
                  <a:cubicBezTo>
                    <a:pt x="0" y="3343709"/>
                    <a:pt x="965027" y="4306952"/>
                    <a:pt x="2157690" y="4306952"/>
                  </a:cubicBezTo>
                  <a:cubicBezTo>
                    <a:pt x="3294186" y="4306952"/>
                    <a:pt x="4231652" y="3428157"/>
                    <a:pt x="4309978" y="2305086"/>
                  </a:cubicBezTo>
                  <a:cubicBezTo>
                    <a:pt x="4312389" y="2270327"/>
                    <a:pt x="4286142" y="2240196"/>
                    <a:pt x="4251308" y="2237764"/>
                  </a:cubicBezTo>
                  <a:cubicBezTo>
                    <a:pt x="4216641" y="2235392"/>
                    <a:pt x="4186256" y="2261587"/>
                    <a:pt x="4183854" y="2296346"/>
                  </a:cubicBezTo>
                  <a:cubicBezTo>
                    <a:pt x="4110164" y="3353013"/>
                    <a:pt x="3220142" y="4180738"/>
                    <a:pt x="2157690" y="4180738"/>
                  </a:cubicBezTo>
                  <a:cubicBezTo>
                    <a:pt x="1037655" y="4180738"/>
                    <a:pt x="126427" y="3271324"/>
                    <a:pt x="126427" y="2153476"/>
                  </a:cubicBezTo>
                  <a:cubicBezTo>
                    <a:pt x="126427" y="1035629"/>
                    <a:pt x="1037655" y="126180"/>
                    <a:pt x="2157690" y="126180"/>
                  </a:cubicBezTo>
                  <a:cubicBezTo>
                    <a:pt x="3220201" y="126180"/>
                    <a:pt x="4110198" y="953939"/>
                    <a:pt x="4183854" y="2010665"/>
                  </a:cubicBezTo>
                  <a:cubicBezTo>
                    <a:pt x="4186256" y="2045432"/>
                    <a:pt x="4216574" y="2071627"/>
                    <a:pt x="4251308" y="2069221"/>
                  </a:cubicBezTo>
                  <a:close/>
                </a:path>
              </a:pathLst>
            </a:custGeom>
            <a:solidFill>
              <a:srgbClr val="000000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grpSp>
          <p:nvGrpSpPr>
            <p:cNvPr id="387" name="Grupp 386">
              <a:extLst>
                <a:ext uri="{FF2B5EF4-FFF2-40B4-BE49-F238E27FC236}">
                  <a16:creationId xmlns:a16="http://schemas.microsoft.com/office/drawing/2014/main" id="{501C098E-B295-41CC-0BE9-48D28BB6A3D2}"/>
                </a:ext>
              </a:extLst>
            </p:cNvPr>
            <p:cNvGrpSpPr/>
            <p:nvPr/>
          </p:nvGrpSpPr>
          <p:grpSpPr>
            <a:xfrm rot="3160765">
              <a:off x="2038494" y="5188642"/>
              <a:ext cx="137232" cy="397770"/>
              <a:chOff x="5211293" y="2337446"/>
              <a:chExt cx="507259" cy="1470294"/>
            </a:xfrm>
          </p:grpSpPr>
          <p:sp>
            <p:nvSpPr>
              <p:cNvPr id="401" name="Frihandsfigur: Form 400">
                <a:extLst>
                  <a:ext uri="{FF2B5EF4-FFF2-40B4-BE49-F238E27FC236}">
                    <a16:creationId xmlns:a16="http://schemas.microsoft.com/office/drawing/2014/main" id="{0C7CEFEB-936E-C17C-F1FC-0D1A77C91EDB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360941" cy="1115420"/>
              </a:xfrm>
              <a:custGeom>
                <a:avLst/>
                <a:gdLst>
                  <a:gd name="connsiteX0" fmla="*/ 216603 w 360941"/>
                  <a:gd name="connsiteY0" fmla="*/ 32113 h 1115420"/>
                  <a:gd name="connsiteX1" fmla="*/ 144371 w 360941"/>
                  <a:gd name="connsiteY1" fmla="*/ 32113 h 1115420"/>
                  <a:gd name="connsiteX2" fmla="*/ 0 w 360941"/>
                  <a:gd name="connsiteY2" fmla="*/ 1115421 h 1115420"/>
                  <a:gd name="connsiteX3" fmla="*/ 180487 w 360941"/>
                  <a:gd name="connsiteY3" fmla="*/ 983133 h 1115420"/>
                  <a:gd name="connsiteX4" fmla="*/ 360941 w 360941"/>
                  <a:gd name="connsiteY4" fmla="*/ 1115421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941" h="1115420">
                    <a:moveTo>
                      <a:pt x="216603" y="32113"/>
                    </a:move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264511" y="983133"/>
                      <a:pt x="335656" y="1038560"/>
                      <a:pt x="360941" y="1115421"/>
                    </a:cubicBezTo>
                    <a:close/>
                  </a:path>
                </a:pathLst>
              </a:custGeom>
              <a:solidFill>
                <a:srgbClr val="E4EAF8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2" name="Frihandsfigur: Form 401">
                <a:extLst>
                  <a:ext uri="{FF2B5EF4-FFF2-40B4-BE49-F238E27FC236}">
                    <a16:creationId xmlns:a16="http://schemas.microsoft.com/office/drawing/2014/main" id="{95A11B61-4D15-8724-991C-7C3CCAAB99D9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275670" cy="1115420"/>
              </a:xfrm>
              <a:custGeom>
                <a:avLst/>
                <a:gdLst>
                  <a:gd name="connsiteX0" fmla="*/ 275670 w 275670"/>
                  <a:gd name="connsiteY0" fmla="*/ 475611 h 1115420"/>
                  <a:gd name="connsiteX1" fmla="*/ 216603 w 275670"/>
                  <a:gd name="connsiteY1" fmla="*/ 32113 h 1115420"/>
                  <a:gd name="connsiteX2" fmla="*/ 144371 w 275670"/>
                  <a:gd name="connsiteY2" fmla="*/ 32113 h 1115420"/>
                  <a:gd name="connsiteX3" fmla="*/ 0 w 275670"/>
                  <a:gd name="connsiteY3" fmla="*/ 1115421 h 1115420"/>
                  <a:gd name="connsiteX4" fmla="*/ 180487 w 275670"/>
                  <a:gd name="connsiteY4" fmla="*/ 983133 h 1115420"/>
                  <a:gd name="connsiteX5" fmla="*/ 207779 w 275670"/>
                  <a:gd name="connsiteY5" fmla="*/ 985236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670" h="1115420">
                    <a:moveTo>
                      <a:pt x="275670" y="475611"/>
                    </a:moveTo>
                    <a:lnTo>
                      <a:pt x="216603" y="32113"/>
                    </a:ln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189776" y="983133"/>
                      <a:pt x="198861" y="983916"/>
                      <a:pt x="207779" y="985236"/>
                    </a:cubicBezTo>
                    <a:close/>
                  </a:path>
                </a:pathLst>
              </a:custGeom>
              <a:solidFill>
                <a:srgbClr val="D8DCE5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3" name="Frihandsfigur: Form 402">
                <a:extLst>
                  <a:ext uri="{FF2B5EF4-FFF2-40B4-BE49-F238E27FC236}">
                    <a16:creationId xmlns:a16="http://schemas.microsoft.com/office/drawing/2014/main" id="{5C7594A4-319E-6367-9836-FF7148F32CCE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80832" cy="380088"/>
              </a:xfrm>
              <a:custGeom>
                <a:avLst/>
                <a:gdLst>
                  <a:gd name="connsiteX0" fmla="*/ 380832 w 380832"/>
                  <a:gd name="connsiteY0" fmla="*/ 190061 h 380088"/>
                  <a:gd name="connsiteX1" fmla="*/ 190433 w 380832"/>
                  <a:gd name="connsiteY1" fmla="*/ 380088 h 380088"/>
                  <a:gd name="connsiteX2" fmla="*/ 0 w 380832"/>
                  <a:gd name="connsiteY2" fmla="*/ 190061 h 380088"/>
                  <a:gd name="connsiteX3" fmla="*/ 190433 w 380832"/>
                  <a:gd name="connsiteY3" fmla="*/ 0 h 380088"/>
                  <a:gd name="connsiteX4" fmla="*/ 380832 w 380832"/>
                  <a:gd name="connsiteY4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832" h="380088">
                    <a:moveTo>
                      <a:pt x="380832" y="190061"/>
                    </a:moveTo>
                    <a:cubicBezTo>
                      <a:pt x="380832" y="295009"/>
                      <a:pt x="295587" y="380088"/>
                      <a:pt x="190433" y="380088"/>
                    </a:cubicBezTo>
                    <a:cubicBezTo>
                      <a:pt x="85271" y="380088"/>
                      <a:pt x="0" y="295009"/>
                      <a:pt x="0" y="190061"/>
                    </a:cubicBezTo>
                    <a:cubicBezTo>
                      <a:pt x="0" y="85104"/>
                      <a:pt x="85271" y="0"/>
                      <a:pt x="190433" y="0"/>
                    </a:cubicBezTo>
                    <a:cubicBezTo>
                      <a:pt x="295587" y="0"/>
                      <a:pt x="380832" y="85104"/>
                      <a:pt x="380832" y="190061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4" name="Frihandsfigur: Form 403">
                <a:extLst>
                  <a:ext uri="{FF2B5EF4-FFF2-40B4-BE49-F238E27FC236}">
                    <a16:creationId xmlns:a16="http://schemas.microsoft.com/office/drawing/2014/main" id="{41479D65-DD64-CF1F-5B0E-F8C91A5290D1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16860" cy="380088"/>
              </a:xfrm>
              <a:custGeom>
                <a:avLst/>
                <a:gdLst>
                  <a:gd name="connsiteX0" fmla="*/ 252888 w 316860"/>
                  <a:gd name="connsiteY0" fmla="*/ 190061 h 380088"/>
                  <a:gd name="connsiteX1" fmla="*/ 316860 w 316860"/>
                  <a:gd name="connsiteY1" fmla="*/ 48007 h 380088"/>
                  <a:gd name="connsiteX2" fmla="*/ 190433 w 316860"/>
                  <a:gd name="connsiteY2" fmla="*/ 0 h 380088"/>
                  <a:gd name="connsiteX3" fmla="*/ 0 w 316860"/>
                  <a:gd name="connsiteY3" fmla="*/ 190061 h 380088"/>
                  <a:gd name="connsiteX4" fmla="*/ 190433 w 316860"/>
                  <a:gd name="connsiteY4" fmla="*/ 380088 h 380088"/>
                  <a:gd name="connsiteX5" fmla="*/ 316860 w 316860"/>
                  <a:gd name="connsiteY5" fmla="*/ 332106 h 380088"/>
                  <a:gd name="connsiteX6" fmla="*/ 252888 w 316860"/>
                  <a:gd name="connsiteY6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6860" h="380088">
                    <a:moveTo>
                      <a:pt x="252888" y="190061"/>
                    </a:moveTo>
                    <a:cubicBezTo>
                      <a:pt x="252888" y="133541"/>
                      <a:pt x="277617" y="82808"/>
                      <a:pt x="316860" y="48007"/>
                    </a:cubicBezTo>
                    <a:cubicBezTo>
                      <a:pt x="283214" y="18170"/>
                      <a:pt x="238964" y="0"/>
                      <a:pt x="190433" y="0"/>
                    </a:cubicBezTo>
                    <a:cubicBezTo>
                      <a:pt x="85271" y="0"/>
                      <a:pt x="0" y="85104"/>
                      <a:pt x="0" y="190061"/>
                    </a:cubicBezTo>
                    <a:cubicBezTo>
                      <a:pt x="0" y="295009"/>
                      <a:pt x="85271" y="380088"/>
                      <a:pt x="190433" y="380088"/>
                    </a:cubicBezTo>
                    <a:cubicBezTo>
                      <a:pt x="238964" y="380088"/>
                      <a:pt x="283214" y="361944"/>
                      <a:pt x="316860" y="332106"/>
                    </a:cubicBezTo>
                    <a:cubicBezTo>
                      <a:pt x="277651" y="297281"/>
                      <a:pt x="252888" y="246581"/>
                      <a:pt x="252888" y="190061"/>
                    </a:cubicBezTo>
                    <a:close/>
                  </a:path>
                </a:pathLst>
              </a:custGeom>
              <a:solidFill>
                <a:srgbClr val="3E4B5A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5" name="Frihandsfigur: Form 404">
                <a:extLst>
                  <a:ext uri="{FF2B5EF4-FFF2-40B4-BE49-F238E27FC236}">
                    <a16:creationId xmlns:a16="http://schemas.microsoft.com/office/drawing/2014/main" id="{4C442F69-B992-5C2D-F181-8808CC383746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360941" cy="1115420"/>
              </a:xfrm>
              <a:custGeom>
                <a:avLst/>
                <a:gdLst>
                  <a:gd name="connsiteX0" fmla="*/ 216603 w 360941"/>
                  <a:gd name="connsiteY0" fmla="*/ 32113 h 1115420"/>
                  <a:gd name="connsiteX1" fmla="*/ 144371 w 360941"/>
                  <a:gd name="connsiteY1" fmla="*/ 32113 h 1115420"/>
                  <a:gd name="connsiteX2" fmla="*/ 0 w 360941"/>
                  <a:gd name="connsiteY2" fmla="*/ 1115421 h 1115420"/>
                  <a:gd name="connsiteX3" fmla="*/ 180487 w 360941"/>
                  <a:gd name="connsiteY3" fmla="*/ 983133 h 1115420"/>
                  <a:gd name="connsiteX4" fmla="*/ 360941 w 360941"/>
                  <a:gd name="connsiteY4" fmla="*/ 1115421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941" h="1115420">
                    <a:moveTo>
                      <a:pt x="216603" y="32113"/>
                    </a:move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264511" y="983133"/>
                      <a:pt x="335656" y="1038560"/>
                      <a:pt x="360941" y="1115421"/>
                    </a:cubicBezTo>
                    <a:close/>
                  </a:path>
                </a:pathLst>
              </a:custGeom>
              <a:solidFill>
                <a:srgbClr val="E4EAF8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6" name="Frihandsfigur: Form 405">
                <a:extLst>
                  <a:ext uri="{FF2B5EF4-FFF2-40B4-BE49-F238E27FC236}">
                    <a16:creationId xmlns:a16="http://schemas.microsoft.com/office/drawing/2014/main" id="{65BCE93F-70D6-13A9-97A0-116377B8153D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275670" cy="1115420"/>
              </a:xfrm>
              <a:custGeom>
                <a:avLst/>
                <a:gdLst>
                  <a:gd name="connsiteX0" fmla="*/ 275670 w 275670"/>
                  <a:gd name="connsiteY0" fmla="*/ 475611 h 1115420"/>
                  <a:gd name="connsiteX1" fmla="*/ 216603 w 275670"/>
                  <a:gd name="connsiteY1" fmla="*/ 32113 h 1115420"/>
                  <a:gd name="connsiteX2" fmla="*/ 144371 w 275670"/>
                  <a:gd name="connsiteY2" fmla="*/ 32113 h 1115420"/>
                  <a:gd name="connsiteX3" fmla="*/ 0 w 275670"/>
                  <a:gd name="connsiteY3" fmla="*/ 1115421 h 1115420"/>
                  <a:gd name="connsiteX4" fmla="*/ 180487 w 275670"/>
                  <a:gd name="connsiteY4" fmla="*/ 983133 h 1115420"/>
                  <a:gd name="connsiteX5" fmla="*/ 207779 w 275670"/>
                  <a:gd name="connsiteY5" fmla="*/ 985236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670" h="1115420">
                    <a:moveTo>
                      <a:pt x="275670" y="475611"/>
                    </a:moveTo>
                    <a:lnTo>
                      <a:pt x="216603" y="32113"/>
                    </a:ln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189776" y="983133"/>
                      <a:pt x="198861" y="983916"/>
                      <a:pt x="207779" y="985236"/>
                    </a:cubicBezTo>
                    <a:close/>
                  </a:path>
                </a:pathLst>
              </a:custGeom>
              <a:solidFill>
                <a:srgbClr val="D8DCE5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7" name="Frihandsfigur: Form 406">
                <a:extLst>
                  <a:ext uri="{FF2B5EF4-FFF2-40B4-BE49-F238E27FC236}">
                    <a16:creationId xmlns:a16="http://schemas.microsoft.com/office/drawing/2014/main" id="{0F2DC440-7653-A589-9862-711C6253574D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80832" cy="380088"/>
              </a:xfrm>
              <a:custGeom>
                <a:avLst/>
                <a:gdLst>
                  <a:gd name="connsiteX0" fmla="*/ 380832 w 380832"/>
                  <a:gd name="connsiteY0" fmla="*/ 190061 h 380088"/>
                  <a:gd name="connsiteX1" fmla="*/ 190433 w 380832"/>
                  <a:gd name="connsiteY1" fmla="*/ 380088 h 380088"/>
                  <a:gd name="connsiteX2" fmla="*/ 0 w 380832"/>
                  <a:gd name="connsiteY2" fmla="*/ 190061 h 380088"/>
                  <a:gd name="connsiteX3" fmla="*/ 190433 w 380832"/>
                  <a:gd name="connsiteY3" fmla="*/ 0 h 380088"/>
                  <a:gd name="connsiteX4" fmla="*/ 380832 w 380832"/>
                  <a:gd name="connsiteY4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832" h="380088">
                    <a:moveTo>
                      <a:pt x="380832" y="190061"/>
                    </a:moveTo>
                    <a:cubicBezTo>
                      <a:pt x="380832" y="295009"/>
                      <a:pt x="295587" y="380088"/>
                      <a:pt x="190433" y="380088"/>
                    </a:cubicBezTo>
                    <a:cubicBezTo>
                      <a:pt x="85271" y="380088"/>
                      <a:pt x="0" y="295009"/>
                      <a:pt x="0" y="190061"/>
                    </a:cubicBezTo>
                    <a:cubicBezTo>
                      <a:pt x="0" y="85104"/>
                      <a:pt x="85271" y="0"/>
                      <a:pt x="190433" y="0"/>
                    </a:cubicBezTo>
                    <a:cubicBezTo>
                      <a:pt x="295587" y="0"/>
                      <a:pt x="380832" y="85104"/>
                      <a:pt x="380832" y="1900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8" name="Frihandsfigur: Form 407">
                <a:extLst>
                  <a:ext uri="{FF2B5EF4-FFF2-40B4-BE49-F238E27FC236}">
                    <a16:creationId xmlns:a16="http://schemas.microsoft.com/office/drawing/2014/main" id="{93ACE504-152D-5DE4-4983-FE783852542F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16860" cy="380088"/>
              </a:xfrm>
              <a:custGeom>
                <a:avLst/>
                <a:gdLst>
                  <a:gd name="connsiteX0" fmla="*/ 252888 w 316860"/>
                  <a:gd name="connsiteY0" fmla="*/ 190061 h 380088"/>
                  <a:gd name="connsiteX1" fmla="*/ 316860 w 316860"/>
                  <a:gd name="connsiteY1" fmla="*/ 48007 h 380088"/>
                  <a:gd name="connsiteX2" fmla="*/ 190433 w 316860"/>
                  <a:gd name="connsiteY2" fmla="*/ 0 h 380088"/>
                  <a:gd name="connsiteX3" fmla="*/ 0 w 316860"/>
                  <a:gd name="connsiteY3" fmla="*/ 190061 h 380088"/>
                  <a:gd name="connsiteX4" fmla="*/ 190433 w 316860"/>
                  <a:gd name="connsiteY4" fmla="*/ 380088 h 380088"/>
                  <a:gd name="connsiteX5" fmla="*/ 316860 w 316860"/>
                  <a:gd name="connsiteY5" fmla="*/ 332106 h 380088"/>
                  <a:gd name="connsiteX6" fmla="*/ 252888 w 316860"/>
                  <a:gd name="connsiteY6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6860" h="380088">
                    <a:moveTo>
                      <a:pt x="252888" y="190061"/>
                    </a:moveTo>
                    <a:cubicBezTo>
                      <a:pt x="252888" y="133541"/>
                      <a:pt x="277617" y="82808"/>
                      <a:pt x="316860" y="48007"/>
                    </a:cubicBezTo>
                    <a:cubicBezTo>
                      <a:pt x="283214" y="18170"/>
                      <a:pt x="238964" y="0"/>
                      <a:pt x="190433" y="0"/>
                    </a:cubicBezTo>
                    <a:cubicBezTo>
                      <a:pt x="85271" y="0"/>
                      <a:pt x="0" y="85104"/>
                      <a:pt x="0" y="190061"/>
                    </a:cubicBezTo>
                    <a:cubicBezTo>
                      <a:pt x="0" y="295009"/>
                      <a:pt x="85271" y="380088"/>
                      <a:pt x="190433" y="380088"/>
                    </a:cubicBezTo>
                    <a:cubicBezTo>
                      <a:pt x="238964" y="380088"/>
                      <a:pt x="283214" y="361944"/>
                      <a:pt x="316860" y="332106"/>
                    </a:cubicBezTo>
                    <a:cubicBezTo>
                      <a:pt x="277651" y="297281"/>
                      <a:pt x="252888" y="246581"/>
                      <a:pt x="252888" y="1900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9" name="Frihandsfigur: Form 408">
                <a:extLst>
                  <a:ext uri="{FF2B5EF4-FFF2-40B4-BE49-F238E27FC236}">
                    <a16:creationId xmlns:a16="http://schemas.microsoft.com/office/drawing/2014/main" id="{8729813E-FE93-2091-B696-456E8B45E28E}"/>
                  </a:ext>
                </a:extLst>
              </p:cNvPr>
              <p:cNvSpPr/>
              <p:nvPr/>
            </p:nvSpPr>
            <p:spPr>
              <a:xfrm>
                <a:off x="5211293" y="2337446"/>
                <a:ext cx="507259" cy="1470294"/>
              </a:xfrm>
              <a:custGeom>
                <a:avLst/>
                <a:gdLst>
                  <a:gd name="connsiteX0" fmla="*/ 253647 w 507259"/>
                  <a:gd name="connsiteY0" fmla="*/ 1470294 h 1470294"/>
                  <a:gd name="connsiteX1" fmla="*/ 507259 w 507259"/>
                  <a:gd name="connsiteY1" fmla="*/ 1217177 h 1470294"/>
                  <a:gd name="connsiteX2" fmla="*/ 495898 w 507259"/>
                  <a:gd name="connsiteY2" fmla="*/ 1142125 h 1470294"/>
                  <a:gd name="connsiteX3" fmla="*/ 352386 w 507259"/>
                  <a:gd name="connsiteY3" fmla="*/ 86089 h 1470294"/>
                  <a:gd name="connsiteX4" fmla="*/ 253647 w 507259"/>
                  <a:gd name="connsiteY4" fmla="*/ 0 h 1470294"/>
                  <a:gd name="connsiteX5" fmla="*/ 154873 w 507259"/>
                  <a:gd name="connsiteY5" fmla="*/ 86089 h 1470294"/>
                  <a:gd name="connsiteX6" fmla="*/ 11395 w 507259"/>
                  <a:gd name="connsiteY6" fmla="*/ 1142125 h 1470294"/>
                  <a:gd name="connsiteX7" fmla="*/ 0 w 507259"/>
                  <a:gd name="connsiteY7" fmla="*/ 1217177 h 1470294"/>
                  <a:gd name="connsiteX8" fmla="*/ 253647 w 507259"/>
                  <a:gd name="connsiteY8" fmla="*/ 1470294 h 1470294"/>
                  <a:gd name="connsiteX9" fmla="*/ 253647 w 507259"/>
                  <a:gd name="connsiteY9" fmla="*/ 298332 h 1470294"/>
                  <a:gd name="connsiteX10" fmla="*/ 346495 w 507259"/>
                  <a:gd name="connsiteY10" fmla="*/ 981573 h 1470294"/>
                  <a:gd name="connsiteX11" fmla="*/ 160798 w 507259"/>
                  <a:gd name="connsiteY11" fmla="*/ 981573 h 1470294"/>
                  <a:gd name="connsiteX12" fmla="*/ 253647 w 507259"/>
                  <a:gd name="connsiteY12" fmla="*/ 1090239 h 1470294"/>
                  <a:gd name="connsiteX13" fmla="*/ 380832 w 507259"/>
                  <a:gd name="connsiteY13" fmla="*/ 1217177 h 1470294"/>
                  <a:gd name="connsiteX14" fmla="*/ 253647 w 507259"/>
                  <a:gd name="connsiteY14" fmla="*/ 1344114 h 1470294"/>
                  <a:gd name="connsiteX15" fmla="*/ 126427 w 507259"/>
                  <a:gd name="connsiteY15" fmla="*/ 1217177 h 1470294"/>
                  <a:gd name="connsiteX16" fmla="*/ 253647 w 507259"/>
                  <a:gd name="connsiteY16" fmla="*/ 1090239 h 147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258" h="1470294">
                    <a:moveTo>
                      <a:pt x="253647" y="1470294"/>
                    </a:moveTo>
                    <a:cubicBezTo>
                      <a:pt x="393509" y="1470294"/>
                      <a:pt x="507259" y="1356766"/>
                      <a:pt x="507259" y="1217177"/>
                    </a:cubicBezTo>
                    <a:cubicBezTo>
                      <a:pt x="507259" y="1191057"/>
                      <a:pt x="503273" y="1165846"/>
                      <a:pt x="495898" y="1142125"/>
                    </a:cubicBezTo>
                    <a:lnTo>
                      <a:pt x="352386" y="86089"/>
                    </a:lnTo>
                    <a:cubicBezTo>
                      <a:pt x="345601" y="36205"/>
                      <a:pt x="304083" y="0"/>
                      <a:pt x="253647" y="0"/>
                    </a:cubicBezTo>
                    <a:cubicBezTo>
                      <a:pt x="203211" y="0"/>
                      <a:pt x="161658" y="36205"/>
                      <a:pt x="154873" y="86089"/>
                    </a:cubicBezTo>
                    <a:lnTo>
                      <a:pt x="11395" y="1142125"/>
                    </a:lnTo>
                    <a:cubicBezTo>
                      <a:pt x="3987" y="1165846"/>
                      <a:pt x="0" y="1191057"/>
                      <a:pt x="0" y="1217177"/>
                    </a:cubicBezTo>
                    <a:cubicBezTo>
                      <a:pt x="0" y="1356766"/>
                      <a:pt x="113784" y="1470294"/>
                      <a:pt x="253647" y="1470294"/>
                    </a:cubicBezTo>
                    <a:close/>
                    <a:moveTo>
                      <a:pt x="253647" y="298332"/>
                    </a:moveTo>
                    <a:lnTo>
                      <a:pt x="346495" y="981573"/>
                    </a:lnTo>
                    <a:cubicBezTo>
                      <a:pt x="287883" y="958574"/>
                      <a:pt x="221180" y="957885"/>
                      <a:pt x="160798" y="981573"/>
                    </a:cubicBezTo>
                    <a:close/>
                    <a:moveTo>
                      <a:pt x="253647" y="1090239"/>
                    </a:moveTo>
                    <a:cubicBezTo>
                      <a:pt x="323940" y="1090239"/>
                      <a:pt x="380832" y="1147677"/>
                      <a:pt x="380832" y="1217177"/>
                    </a:cubicBezTo>
                    <a:cubicBezTo>
                      <a:pt x="380832" y="1287165"/>
                      <a:pt x="323772" y="1344114"/>
                      <a:pt x="253647" y="1344114"/>
                    </a:cubicBezTo>
                    <a:cubicBezTo>
                      <a:pt x="183522" y="1344114"/>
                      <a:pt x="126427" y="1287165"/>
                      <a:pt x="126427" y="1217177"/>
                    </a:cubicBezTo>
                    <a:cubicBezTo>
                      <a:pt x="126461" y="1148568"/>
                      <a:pt x="182595" y="1090239"/>
                      <a:pt x="253647" y="1090239"/>
                    </a:cubicBezTo>
                    <a:close/>
                  </a:path>
                </a:pathLst>
              </a:custGeom>
              <a:solidFill>
                <a:srgbClr val="000000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</p:grpSp>
        <p:grpSp>
          <p:nvGrpSpPr>
            <p:cNvPr id="388" name="Grupp 387">
              <a:extLst>
                <a:ext uri="{FF2B5EF4-FFF2-40B4-BE49-F238E27FC236}">
                  <a16:creationId xmlns:a16="http://schemas.microsoft.com/office/drawing/2014/main" id="{692774DC-4BDF-2D23-A442-525F15E3C5FA}"/>
                </a:ext>
              </a:extLst>
            </p:cNvPr>
            <p:cNvGrpSpPr/>
            <p:nvPr/>
          </p:nvGrpSpPr>
          <p:grpSpPr>
            <a:xfrm>
              <a:off x="2071976" y="5404838"/>
              <a:ext cx="629434" cy="629431"/>
              <a:chOff x="4678680" y="2310942"/>
              <a:chExt cx="3444240" cy="3444234"/>
            </a:xfrm>
          </p:grpSpPr>
          <p:sp>
            <p:nvSpPr>
              <p:cNvPr id="389" name="Frihandsfigur: Form 388">
                <a:extLst>
                  <a:ext uri="{FF2B5EF4-FFF2-40B4-BE49-F238E27FC236}">
                    <a16:creationId xmlns:a16="http://schemas.microsoft.com/office/drawing/2014/main" id="{BC925F4A-CAC2-5D5A-5AD5-8E564A848C7C}"/>
                  </a:ext>
                </a:extLst>
              </p:cNvPr>
              <p:cNvSpPr/>
              <p:nvPr/>
            </p:nvSpPr>
            <p:spPr>
              <a:xfrm>
                <a:off x="4737485" y="2369738"/>
                <a:ext cx="3326622" cy="3326624"/>
              </a:xfrm>
              <a:custGeom>
                <a:avLst/>
                <a:gdLst>
                  <a:gd name="connsiteX0" fmla="*/ 3251190 w 3251189"/>
                  <a:gd name="connsiteY0" fmla="*/ 1625599 h 3251189"/>
                  <a:gd name="connsiteX1" fmla="*/ 2995066 w 3251189"/>
                  <a:gd name="connsiteY1" fmla="*/ 1992627 h 3251189"/>
                  <a:gd name="connsiteX2" fmla="*/ 3033587 w 3251189"/>
                  <a:gd name="connsiteY2" fmla="*/ 2438582 h 3251189"/>
                  <a:gd name="connsiteX3" fmla="*/ 2627862 w 3251189"/>
                  <a:gd name="connsiteY3" fmla="*/ 2627870 h 3251189"/>
                  <a:gd name="connsiteX4" fmla="*/ 2438574 w 3251189"/>
                  <a:gd name="connsiteY4" fmla="*/ 3033595 h 3251189"/>
                  <a:gd name="connsiteX5" fmla="*/ 1992619 w 3251189"/>
                  <a:gd name="connsiteY5" fmla="*/ 2995066 h 3251189"/>
                  <a:gd name="connsiteX6" fmla="*/ 1625591 w 3251189"/>
                  <a:gd name="connsiteY6" fmla="*/ 3251190 h 3251189"/>
                  <a:gd name="connsiteX7" fmla="*/ 1258563 w 3251189"/>
                  <a:gd name="connsiteY7" fmla="*/ 2995066 h 3251189"/>
                  <a:gd name="connsiteX8" fmla="*/ 812608 w 3251189"/>
                  <a:gd name="connsiteY8" fmla="*/ 3033587 h 3251189"/>
                  <a:gd name="connsiteX9" fmla="*/ 623320 w 3251189"/>
                  <a:gd name="connsiteY9" fmla="*/ 2627862 h 3251189"/>
                  <a:gd name="connsiteX10" fmla="*/ 217594 w 3251189"/>
                  <a:gd name="connsiteY10" fmla="*/ 2438574 h 3251189"/>
                  <a:gd name="connsiteX11" fmla="*/ 256123 w 3251189"/>
                  <a:gd name="connsiteY11" fmla="*/ 1992619 h 3251189"/>
                  <a:gd name="connsiteX12" fmla="*/ 0 w 3251189"/>
                  <a:gd name="connsiteY12" fmla="*/ 1625591 h 3251189"/>
                  <a:gd name="connsiteX13" fmla="*/ 256123 w 3251189"/>
                  <a:gd name="connsiteY13" fmla="*/ 1258563 h 3251189"/>
                  <a:gd name="connsiteX14" fmla="*/ 217602 w 3251189"/>
                  <a:gd name="connsiteY14" fmla="*/ 812608 h 3251189"/>
                  <a:gd name="connsiteX15" fmla="*/ 623328 w 3251189"/>
                  <a:gd name="connsiteY15" fmla="*/ 623320 h 3251189"/>
                  <a:gd name="connsiteX16" fmla="*/ 812615 w 3251189"/>
                  <a:gd name="connsiteY16" fmla="*/ 217594 h 3251189"/>
                  <a:gd name="connsiteX17" fmla="*/ 1258571 w 3251189"/>
                  <a:gd name="connsiteY17" fmla="*/ 256123 h 3251189"/>
                  <a:gd name="connsiteX18" fmla="*/ 1625599 w 3251189"/>
                  <a:gd name="connsiteY18" fmla="*/ 0 h 3251189"/>
                  <a:gd name="connsiteX19" fmla="*/ 1992626 w 3251189"/>
                  <a:gd name="connsiteY19" fmla="*/ 256123 h 3251189"/>
                  <a:gd name="connsiteX20" fmla="*/ 2438582 w 3251189"/>
                  <a:gd name="connsiteY20" fmla="*/ 217602 h 3251189"/>
                  <a:gd name="connsiteX21" fmla="*/ 2627870 w 3251189"/>
                  <a:gd name="connsiteY21" fmla="*/ 623328 h 3251189"/>
                  <a:gd name="connsiteX22" fmla="*/ 3033595 w 3251189"/>
                  <a:gd name="connsiteY22" fmla="*/ 812615 h 3251189"/>
                  <a:gd name="connsiteX23" fmla="*/ 2995066 w 3251189"/>
                  <a:gd name="connsiteY23" fmla="*/ 1258571 h 3251189"/>
                  <a:gd name="connsiteX24" fmla="*/ 3251190 w 3251189"/>
                  <a:gd name="connsiteY24" fmla="*/ 1625599 h 325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51189" h="3251189">
                    <a:moveTo>
                      <a:pt x="3251190" y="1625599"/>
                    </a:moveTo>
                    <a:cubicBezTo>
                      <a:pt x="3251190" y="1761821"/>
                      <a:pt x="3028645" y="1866986"/>
                      <a:pt x="2995066" y="1992627"/>
                    </a:cubicBezTo>
                    <a:cubicBezTo>
                      <a:pt x="2960323" y="2122619"/>
                      <a:pt x="3099442" y="2324765"/>
                      <a:pt x="3033587" y="2438582"/>
                    </a:cubicBezTo>
                    <a:cubicBezTo>
                      <a:pt x="2966790" y="2554038"/>
                      <a:pt x="2721564" y="2534168"/>
                      <a:pt x="2627862" y="2627870"/>
                    </a:cubicBezTo>
                    <a:cubicBezTo>
                      <a:pt x="2534161" y="2721571"/>
                      <a:pt x="2554030" y="2966798"/>
                      <a:pt x="2438574" y="3033595"/>
                    </a:cubicBezTo>
                    <a:cubicBezTo>
                      <a:pt x="2324758" y="3099442"/>
                      <a:pt x="2122619" y="2960323"/>
                      <a:pt x="1992619" y="2995066"/>
                    </a:cubicBezTo>
                    <a:cubicBezTo>
                      <a:pt x="1866979" y="3028645"/>
                      <a:pt x="1761814" y="3251190"/>
                      <a:pt x="1625591" y="3251190"/>
                    </a:cubicBezTo>
                    <a:cubicBezTo>
                      <a:pt x="1489368" y="3251190"/>
                      <a:pt x="1384203" y="3028645"/>
                      <a:pt x="1258563" y="2995066"/>
                    </a:cubicBezTo>
                    <a:cubicBezTo>
                      <a:pt x="1128570" y="2960323"/>
                      <a:pt x="926424" y="3099442"/>
                      <a:pt x="812608" y="3033587"/>
                    </a:cubicBezTo>
                    <a:cubicBezTo>
                      <a:pt x="697152" y="2966790"/>
                      <a:pt x="717021" y="2721564"/>
                      <a:pt x="623320" y="2627862"/>
                    </a:cubicBezTo>
                    <a:cubicBezTo>
                      <a:pt x="529626" y="2534161"/>
                      <a:pt x="284392" y="2554031"/>
                      <a:pt x="217594" y="2438574"/>
                    </a:cubicBezTo>
                    <a:cubicBezTo>
                      <a:pt x="151748" y="2324758"/>
                      <a:pt x="290867" y="2122619"/>
                      <a:pt x="256123" y="1992619"/>
                    </a:cubicBezTo>
                    <a:cubicBezTo>
                      <a:pt x="222545" y="1866979"/>
                      <a:pt x="0" y="1761814"/>
                      <a:pt x="0" y="1625591"/>
                    </a:cubicBezTo>
                    <a:cubicBezTo>
                      <a:pt x="0" y="1489368"/>
                      <a:pt x="222545" y="1384203"/>
                      <a:pt x="256123" y="1258563"/>
                    </a:cubicBezTo>
                    <a:cubicBezTo>
                      <a:pt x="290867" y="1128570"/>
                      <a:pt x="151748" y="926424"/>
                      <a:pt x="217602" y="812608"/>
                    </a:cubicBezTo>
                    <a:cubicBezTo>
                      <a:pt x="284399" y="697151"/>
                      <a:pt x="529626" y="717021"/>
                      <a:pt x="623328" y="623320"/>
                    </a:cubicBezTo>
                    <a:cubicBezTo>
                      <a:pt x="717029" y="529626"/>
                      <a:pt x="697159" y="284392"/>
                      <a:pt x="812615" y="217594"/>
                    </a:cubicBezTo>
                    <a:cubicBezTo>
                      <a:pt x="926432" y="151748"/>
                      <a:pt x="1128570" y="290867"/>
                      <a:pt x="1258571" y="256123"/>
                    </a:cubicBezTo>
                    <a:cubicBezTo>
                      <a:pt x="1384211" y="222545"/>
                      <a:pt x="1489376" y="0"/>
                      <a:pt x="1625599" y="0"/>
                    </a:cubicBezTo>
                    <a:cubicBezTo>
                      <a:pt x="1761821" y="0"/>
                      <a:pt x="1866986" y="222545"/>
                      <a:pt x="1992626" y="256123"/>
                    </a:cubicBezTo>
                    <a:cubicBezTo>
                      <a:pt x="2122619" y="290867"/>
                      <a:pt x="2324765" y="151748"/>
                      <a:pt x="2438582" y="217602"/>
                    </a:cubicBezTo>
                    <a:cubicBezTo>
                      <a:pt x="2554038" y="284399"/>
                      <a:pt x="2534168" y="529626"/>
                      <a:pt x="2627870" y="623328"/>
                    </a:cubicBezTo>
                    <a:cubicBezTo>
                      <a:pt x="2721571" y="717029"/>
                      <a:pt x="2966798" y="697159"/>
                      <a:pt x="3033595" y="812615"/>
                    </a:cubicBezTo>
                    <a:cubicBezTo>
                      <a:pt x="3099442" y="926432"/>
                      <a:pt x="2960323" y="1128570"/>
                      <a:pt x="2995066" y="1258571"/>
                    </a:cubicBezTo>
                    <a:cubicBezTo>
                      <a:pt x="3028645" y="1384211"/>
                      <a:pt x="3251190" y="1489376"/>
                      <a:pt x="3251190" y="1625599"/>
                    </a:cubicBezTo>
                    <a:close/>
                  </a:path>
                </a:pathLst>
              </a:custGeom>
              <a:solidFill>
                <a:srgbClr val="F4F4F4"/>
              </a:solidFill>
              <a:ln w="764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0" name="Frihandsfigur: Form 389">
                <a:extLst>
                  <a:ext uri="{FF2B5EF4-FFF2-40B4-BE49-F238E27FC236}">
                    <a16:creationId xmlns:a16="http://schemas.microsoft.com/office/drawing/2014/main" id="{704D5EFD-092F-819B-FB99-0F8819A65007}"/>
                  </a:ext>
                </a:extLst>
              </p:cNvPr>
              <p:cNvSpPr/>
              <p:nvPr/>
            </p:nvSpPr>
            <p:spPr>
              <a:xfrm>
                <a:off x="6949464" y="2574020"/>
                <a:ext cx="1114634" cy="2918070"/>
              </a:xfrm>
              <a:custGeom>
                <a:avLst/>
                <a:gdLst>
                  <a:gd name="connsiteX0" fmla="*/ 833236 w 1089359"/>
                  <a:gd name="connsiteY0" fmla="*/ 1058922 h 2851899"/>
                  <a:gd name="connsiteX1" fmla="*/ 871765 w 1089359"/>
                  <a:gd name="connsiteY1" fmla="*/ 612967 h 2851899"/>
                  <a:gd name="connsiteX2" fmla="*/ 466040 w 1089359"/>
                  <a:gd name="connsiteY2" fmla="*/ 423679 h 2851899"/>
                  <a:gd name="connsiteX3" fmla="*/ 276752 w 1089359"/>
                  <a:gd name="connsiteY3" fmla="*/ 17954 h 2851899"/>
                  <a:gd name="connsiteX4" fmla="*/ 7 w 1089359"/>
                  <a:gd name="connsiteY4" fmla="*/ 41931 h 2851899"/>
                  <a:gd name="connsiteX5" fmla="*/ 159525 w 1089359"/>
                  <a:gd name="connsiteY5" fmla="*/ 423679 h 2851899"/>
                  <a:gd name="connsiteX6" fmla="*/ 565251 w 1089359"/>
                  <a:gd name="connsiteY6" fmla="*/ 612967 h 2851899"/>
                  <a:gd name="connsiteX7" fmla="*/ 526722 w 1089359"/>
                  <a:gd name="connsiteY7" fmla="*/ 1058922 h 2851899"/>
                  <a:gd name="connsiteX8" fmla="*/ 782845 w 1089359"/>
                  <a:gd name="connsiteY8" fmla="*/ 1425950 h 2851899"/>
                  <a:gd name="connsiteX9" fmla="*/ 526722 w 1089359"/>
                  <a:gd name="connsiteY9" fmla="*/ 1792978 h 2851899"/>
                  <a:gd name="connsiteX10" fmla="*/ 565243 w 1089359"/>
                  <a:gd name="connsiteY10" fmla="*/ 2238933 h 2851899"/>
                  <a:gd name="connsiteX11" fmla="*/ 159518 w 1089359"/>
                  <a:gd name="connsiteY11" fmla="*/ 2428221 h 2851899"/>
                  <a:gd name="connsiteX12" fmla="*/ 0 w 1089359"/>
                  <a:gd name="connsiteY12" fmla="*/ 2809970 h 2851899"/>
                  <a:gd name="connsiteX13" fmla="*/ 276744 w 1089359"/>
                  <a:gd name="connsiteY13" fmla="*/ 2833947 h 2851899"/>
                  <a:gd name="connsiteX14" fmla="*/ 466032 w 1089359"/>
                  <a:gd name="connsiteY14" fmla="*/ 2428221 h 2851899"/>
                  <a:gd name="connsiteX15" fmla="*/ 871757 w 1089359"/>
                  <a:gd name="connsiteY15" fmla="*/ 2238933 h 2851899"/>
                  <a:gd name="connsiteX16" fmla="*/ 833236 w 1089359"/>
                  <a:gd name="connsiteY16" fmla="*/ 1792978 h 2851899"/>
                  <a:gd name="connsiteX17" fmla="*/ 1089359 w 1089359"/>
                  <a:gd name="connsiteY17" fmla="*/ 1425950 h 2851899"/>
                  <a:gd name="connsiteX18" fmla="*/ 833236 w 1089359"/>
                  <a:gd name="connsiteY18" fmla="*/ 1058922 h 2851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89359" h="2851899">
                    <a:moveTo>
                      <a:pt x="833236" y="1058922"/>
                    </a:moveTo>
                    <a:cubicBezTo>
                      <a:pt x="798493" y="928929"/>
                      <a:pt x="937612" y="726783"/>
                      <a:pt x="871765" y="612967"/>
                    </a:cubicBezTo>
                    <a:cubicBezTo>
                      <a:pt x="804968" y="497511"/>
                      <a:pt x="559741" y="517380"/>
                      <a:pt x="466040" y="423679"/>
                    </a:cubicBezTo>
                    <a:cubicBezTo>
                      <a:pt x="372338" y="329977"/>
                      <a:pt x="392208" y="84751"/>
                      <a:pt x="276752" y="17954"/>
                    </a:cubicBezTo>
                    <a:cubicBezTo>
                      <a:pt x="205847" y="-23073"/>
                      <a:pt x="100667" y="15448"/>
                      <a:pt x="7" y="41931"/>
                    </a:cubicBezTo>
                    <a:cubicBezTo>
                      <a:pt x="82897" y="130575"/>
                      <a:pt x="74843" y="338997"/>
                      <a:pt x="159525" y="423679"/>
                    </a:cubicBezTo>
                    <a:cubicBezTo>
                      <a:pt x="253219" y="517380"/>
                      <a:pt x="498453" y="497511"/>
                      <a:pt x="565251" y="612967"/>
                    </a:cubicBezTo>
                    <a:cubicBezTo>
                      <a:pt x="631105" y="726783"/>
                      <a:pt x="491978" y="928922"/>
                      <a:pt x="526722" y="1058922"/>
                    </a:cubicBezTo>
                    <a:cubicBezTo>
                      <a:pt x="560300" y="1184562"/>
                      <a:pt x="782845" y="1289728"/>
                      <a:pt x="782845" y="1425950"/>
                    </a:cubicBezTo>
                    <a:cubicBezTo>
                      <a:pt x="782845" y="1562173"/>
                      <a:pt x="560300" y="1667338"/>
                      <a:pt x="526722" y="1792978"/>
                    </a:cubicBezTo>
                    <a:cubicBezTo>
                      <a:pt x="491978" y="1922971"/>
                      <a:pt x="631098" y="2125117"/>
                      <a:pt x="565243" y="2238933"/>
                    </a:cubicBezTo>
                    <a:cubicBezTo>
                      <a:pt x="498446" y="2354390"/>
                      <a:pt x="253219" y="2334520"/>
                      <a:pt x="159518" y="2428221"/>
                    </a:cubicBezTo>
                    <a:cubicBezTo>
                      <a:pt x="74835" y="2512903"/>
                      <a:pt x="82889" y="2721325"/>
                      <a:pt x="0" y="2809970"/>
                    </a:cubicBezTo>
                    <a:cubicBezTo>
                      <a:pt x="100659" y="2836452"/>
                      <a:pt x="205840" y="2874973"/>
                      <a:pt x="276744" y="2833947"/>
                    </a:cubicBezTo>
                    <a:cubicBezTo>
                      <a:pt x="392200" y="2767149"/>
                      <a:pt x="372331" y="2521923"/>
                      <a:pt x="466032" y="2428221"/>
                    </a:cubicBezTo>
                    <a:cubicBezTo>
                      <a:pt x="559733" y="2334520"/>
                      <a:pt x="804960" y="2354390"/>
                      <a:pt x="871757" y="2238933"/>
                    </a:cubicBezTo>
                    <a:cubicBezTo>
                      <a:pt x="937612" y="2125117"/>
                      <a:pt x="798485" y="1922978"/>
                      <a:pt x="833236" y="1792978"/>
                    </a:cubicBezTo>
                    <a:cubicBezTo>
                      <a:pt x="866815" y="1667338"/>
                      <a:pt x="1089359" y="1562173"/>
                      <a:pt x="1089359" y="1425950"/>
                    </a:cubicBezTo>
                    <a:cubicBezTo>
                      <a:pt x="1089367" y="1289728"/>
                      <a:pt x="866815" y="1184562"/>
                      <a:pt x="833236" y="1058922"/>
                    </a:cubicBezTo>
                    <a:close/>
                  </a:path>
                </a:pathLst>
              </a:custGeom>
              <a:solidFill>
                <a:srgbClr val="CFCFCF">
                  <a:alpha val="25098"/>
                </a:srgbClr>
              </a:solidFill>
              <a:ln w="764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1" name="Frihandsfigur: Form 390">
                <a:extLst>
                  <a:ext uri="{FF2B5EF4-FFF2-40B4-BE49-F238E27FC236}">
                    <a16:creationId xmlns:a16="http://schemas.microsoft.com/office/drawing/2014/main" id="{C689C94D-56E8-C92F-E1B3-42BA0FE2C32A}"/>
                  </a:ext>
                </a:extLst>
              </p:cNvPr>
              <p:cNvSpPr/>
              <p:nvPr/>
            </p:nvSpPr>
            <p:spPr>
              <a:xfrm>
                <a:off x="4678680" y="2310942"/>
                <a:ext cx="3444240" cy="3444234"/>
              </a:xfrm>
              <a:custGeom>
                <a:avLst/>
                <a:gdLst>
                  <a:gd name="connsiteX0" fmla="*/ 3216132 w 3366140"/>
                  <a:gd name="connsiteY0" fmla="*/ 1437583 h 3366132"/>
                  <a:gd name="connsiteX1" fmla="*/ 3108055 w 3366140"/>
                  <a:gd name="connsiteY1" fmla="*/ 1301199 h 3366132"/>
                  <a:gd name="connsiteX2" fmla="*/ 3133481 w 3366140"/>
                  <a:gd name="connsiteY2" fmla="*/ 1121735 h 3366132"/>
                  <a:gd name="connsiteX3" fmla="*/ 3140798 w 3366140"/>
                  <a:gd name="connsiteY3" fmla="*/ 841305 h 3366132"/>
                  <a:gd name="connsiteX4" fmla="*/ 2891533 w 3366140"/>
                  <a:gd name="connsiteY4" fmla="*/ 706194 h 3366132"/>
                  <a:gd name="connsiteX5" fmla="*/ 2725977 w 3366140"/>
                  <a:gd name="connsiteY5" fmla="*/ 640163 h 3366132"/>
                  <a:gd name="connsiteX6" fmla="*/ 2659939 w 3366140"/>
                  <a:gd name="connsiteY6" fmla="*/ 474591 h 3366132"/>
                  <a:gd name="connsiteX7" fmla="*/ 2524827 w 3366140"/>
                  <a:gd name="connsiteY7" fmla="*/ 225326 h 3366132"/>
                  <a:gd name="connsiteX8" fmla="*/ 2244398 w 3366140"/>
                  <a:gd name="connsiteY8" fmla="*/ 232644 h 3366132"/>
                  <a:gd name="connsiteX9" fmla="*/ 2064926 w 3366140"/>
                  <a:gd name="connsiteY9" fmla="*/ 258077 h 3366132"/>
                  <a:gd name="connsiteX10" fmla="*/ 1928542 w 3366140"/>
                  <a:gd name="connsiteY10" fmla="*/ 150008 h 3366132"/>
                  <a:gd name="connsiteX11" fmla="*/ 1683062 w 3366140"/>
                  <a:gd name="connsiteY11" fmla="*/ 0 h 3366132"/>
                  <a:gd name="connsiteX12" fmla="*/ 1437583 w 3366140"/>
                  <a:gd name="connsiteY12" fmla="*/ 150008 h 3366132"/>
                  <a:gd name="connsiteX13" fmla="*/ 1301199 w 3366140"/>
                  <a:gd name="connsiteY13" fmla="*/ 258077 h 3366132"/>
                  <a:gd name="connsiteX14" fmla="*/ 1121735 w 3366140"/>
                  <a:gd name="connsiteY14" fmla="*/ 232644 h 3366132"/>
                  <a:gd name="connsiteX15" fmla="*/ 740125 w 3366140"/>
                  <a:gd name="connsiteY15" fmla="*/ 359610 h 3366132"/>
                  <a:gd name="connsiteX16" fmla="*/ 847658 w 3366140"/>
                  <a:gd name="connsiteY16" fmla="*/ 400216 h 3366132"/>
                  <a:gd name="connsiteX17" fmla="*/ 1091007 w 3366140"/>
                  <a:gd name="connsiteY17" fmla="*/ 343403 h 3366132"/>
                  <a:gd name="connsiteX18" fmla="*/ 1330877 w 3366140"/>
                  <a:gd name="connsiteY18" fmla="*/ 369120 h 3366132"/>
                  <a:gd name="connsiteX19" fmla="*/ 1519759 w 3366140"/>
                  <a:gd name="connsiteY19" fmla="*/ 230368 h 3366132"/>
                  <a:gd name="connsiteX20" fmla="*/ 1683062 w 3366140"/>
                  <a:gd name="connsiteY20" fmla="*/ 114943 h 3366132"/>
                  <a:gd name="connsiteX21" fmla="*/ 1846365 w 3366140"/>
                  <a:gd name="connsiteY21" fmla="*/ 230368 h 3366132"/>
                  <a:gd name="connsiteX22" fmla="*/ 2035247 w 3366140"/>
                  <a:gd name="connsiteY22" fmla="*/ 369120 h 3366132"/>
                  <a:gd name="connsiteX23" fmla="*/ 2275118 w 3366140"/>
                  <a:gd name="connsiteY23" fmla="*/ 343411 h 3366132"/>
                  <a:gd name="connsiteX24" fmla="*/ 2467264 w 3366140"/>
                  <a:gd name="connsiteY24" fmla="*/ 324821 h 3366132"/>
                  <a:gd name="connsiteX25" fmla="*/ 2548590 w 3366140"/>
                  <a:gd name="connsiteY25" fmla="*/ 503151 h 3366132"/>
                  <a:gd name="connsiteX26" fmla="*/ 2644690 w 3366140"/>
                  <a:gd name="connsiteY26" fmla="*/ 721443 h 3366132"/>
                  <a:gd name="connsiteX27" fmla="*/ 2862974 w 3366140"/>
                  <a:gd name="connsiteY27" fmla="*/ 817543 h 3366132"/>
                  <a:gd name="connsiteX28" fmla="*/ 3041304 w 3366140"/>
                  <a:gd name="connsiteY28" fmla="*/ 898876 h 3366132"/>
                  <a:gd name="connsiteX29" fmla="*/ 3022714 w 3366140"/>
                  <a:gd name="connsiteY29" fmla="*/ 1091022 h 3366132"/>
                  <a:gd name="connsiteX30" fmla="*/ 2996997 w 3366140"/>
                  <a:gd name="connsiteY30" fmla="*/ 1330885 h 3366132"/>
                  <a:gd name="connsiteX31" fmla="*/ 3135756 w 3366140"/>
                  <a:gd name="connsiteY31" fmla="*/ 1519775 h 3366132"/>
                  <a:gd name="connsiteX32" fmla="*/ 3251182 w 3366140"/>
                  <a:gd name="connsiteY32" fmla="*/ 1683070 h 3366132"/>
                  <a:gd name="connsiteX33" fmla="*/ 3135756 w 3366140"/>
                  <a:gd name="connsiteY33" fmla="*/ 1846373 h 3366132"/>
                  <a:gd name="connsiteX34" fmla="*/ 2996997 w 3366140"/>
                  <a:gd name="connsiteY34" fmla="*/ 2035263 h 3366132"/>
                  <a:gd name="connsiteX35" fmla="*/ 3022714 w 3366140"/>
                  <a:gd name="connsiteY35" fmla="*/ 2275126 h 3366132"/>
                  <a:gd name="connsiteX36" fmla="*/ 3041296 w 3366140"/>
                  <a:gd name="connsiteY36" fmla="*/ 2467272 h 3366132"/>
                  <a:gd name="connsiteX37" fmla="*/ 2862974 w 3366140"/>
                  <a:gd name="connsiteY37" fmla="*/ 2548605 h 3366132"/>
                  <a:gd name="connsiteX38" fmla="*/ 2644682 w 3366140"/>
                  <a:gd name="connsiteY38" fmla="*/ 2644705 h 3366132"/>
                  <a:gd name="connsiteX39" fmla="*/ 2548590 w 3366140"/>
                  <a:gd name="connsiteY39" fmla="*/ 2862997 h 3366132"/>
                  <a:gd name="connsiteX40" fmla="*/ 2467264 w 3366140"/>
                  <a:gd name="connsiteY40" fmla="*/ 3041319 h 3366132"/>
                  <a:gd name="connsiteX41" fmla="*/ 2275118 w 3366140"/>
                  <a:gd name="connsiteY41" fmla="*/ 3022737 h 3366132"/>
                  <a:gd name="connsiteX42" fmla="*/ 2035247 w 3366140"/>
                  <a:gd name="connsiteY42" fmla="*/ 2997020 h 3366132"/>
                  <a:gd name="connsiteX43" fmla="*/ 1846365 w 3366140"/>
                  <a:gd name="connsiteY43" fmla="*/ 3135772 h 3366132"/>
                  <a:gd name="connsiteX44" fmla="*/ 1683062 w 3366140"/>
                  <a:gd name="connsiteY44" fmla="*/ 3251197 h 3366132"/>
                  <a:gd name="connsiteX45" fmla="*/ 1519759 w 3366140"/>
                  <a:gd name="connsiteY45" fmla="*/ 3135772 h 3366132"/>
                  <a:gd name="connsiteX46" fmla="*/ 1330877 w 3366140"/>
                  <a:gd name="connsiteY46" fmla="*/ 2997020 h 3366132"/>
                  <a:gd name="connsiteX47" fmla="*/ 1091007 w 3366140"/>
                  <a:gd name="connsiteY47" fmla="*/ 3022729 h 3366132"/>
                  <a:gd name="connsiteX48" fmla="*/ 898861 w 3366140"/>
                  <a:gd name="connsiteY48" fmla="*/ 3041319 h 3366132"/>
                  <a:gd name="connsiteX49" fmla="*/ 817535 w 3366140"/>
                  <a:gd name="connsiteY49" fmla="*/ 2862989 h 3366132"/>
                  <a:gd name="connsiteX50" fmla="*/ 721435 w 3366140"/>
                  <a:gd name="connsiteY50" fmla="*/ 2644698 h 3366132"/>
                  <a:gd name="connsiteX51" fmla="*/ 503151 w 3366140"/>
                  <a:gd name="connsiteY51" fmla="*/ 2548598 h 3366132"/>
                  <a:gd name="connsiteX52" fmla="*/ 324821 w 3366140"/>
                  <a:gd name="connsiteY52" fmla="*/ 2467264 h 3366132"/>
                  <a:gd name="connsiteX53" fmla="*/ 343411 w 3366140"/>
                  <a:gd name="connsiteY53" fmla="*/ 2275118 h 3366132"/>
                  <a:gd name="connsiteX54" fmla="*/ 369128 w 3366140"/>
                  <a:gd name="connsiteY54" fmla="*/ 2035255 h 3366132"/>
                  <a:gd name="connsiteX55" fmla="*/ 230368 w 3366140"/>
                  <a:gd name="connsiteY55" fmla="*/ 1846366 h 3366132"/>
                  <a:gd name="connsiteX56" fmla="*/ 114943 w 3366140"/>
                  <a:gd name="connsiteY56" fmla="*/ 1683070 h 3366132"/>
                  <a:gd name="connsiteX57" fmla="*/ 230368 w 3366140"/>
                  <a:gd name="connsiteY57" fmla="*/ 1519767 h 3366132"/>
                  <a:gd name="connsiteX58" fmla="*/ 369128 w 3366140"/>
                  <a:gd name="connsiteY58" fmla="*/ 1330877 h 3366132"/>
                  <a:gd name="connsiteX59" fmla="*/ 343411 w 3366140"/>
                  <a:gd name="connsiteY59" fmla="*/ 1091015 h 3366132"/>
                  <a:gd name="connsiteX60" fmla="*/ 324829 w 3366140"/>
                  <a:gd name="connsiteY60" fmla="*/ 898868 h 3366132"/>
                  <a:gd name="connsiteX61" fmla="*/ 503151 w 3366140"/>
                  <a:gd name="connsiteY61" fmla="*/ 817535 h 3366132"/>
                  <a:gd name="connsiteX62" fmla="*/ 775949 w 3366140"/>
                  <a:gd name="connsiteY62" fmla="*/ 637052 h 3366132"/>
                  <a:gd name="connsiteX63" fmla="*/ 670393 w 3366140"/>
                  <a:gd name="connsiteY63" fmla="*/ 591550 h 3366132"/>
                  <a:gd name="connsiteX64" fmla="*/ 474599 w 3366140"/>
                  <a:gd name="connsiteY64" fmla="*/ 706194 h 3366132"/>
                  <a:gd name="connsiteX65" fmla="*/ 225334 w 3366140"/>
                  <a:gd name="connsiteY65" fmla="*/ 841305 h 3366132"/>
                  <a:gd name="connsiteX66" fmla="*/ 232652 w 3366140"/>
                  <a:gd name="connsiteY66" fmla="*/ 1121735 h 3366132"/>
                  <a:gd name="connsiteX67" fmla="*/ 258077 w 3366140"/>
                  <a:gd name="connsiteY67" fmla="*/ 1301199 h 3366132"/>
                  <a:gd name="connsiteX68" fmla="*/ 150008 w 3366140"/>
                  <a:gd name="connsiteY68" fmla="*/ 1437583 h 3366132"/>
                  <a:gd name="connsiteX69" fmla="*/ 0 w 3366140"/>
                  <a:gd name="connsiteY69" fmla="*/ 1683070 h 3366132"/>
                  <a:gd name="connsiteX70" fmla="*/ 150000 w 3366140"/>
                  <a:gd name="connsiteY70" fmla="*/ 1928550 h 3366132"/>
                  <a:gd name="connsiteX71" fmla="*/ 258077 w 3366140"/>
                  <a:gd name="connsiteY71" fmla="*/ 2064933 h 3366132"/>
                  <a:gd name="connsiteX72" fmla="*/ 232652 w 3366140"/>
                  <a:gd name="connsiteY72" fmla="*/ 2244397 h 3366132"/>
                  <a:gd name="connsiteX73" fmla="*/ 225334 w 3366140"/>
                  <a:gd name="connsiteY73" fmla="*/ 2524827 h 3366132"/>
                  <a:gd name="connsiteX74" fmla="*/ 474599 w 3366140"/>
                  <a:gd name="connsiteY74" fmla="*/ 2659939 h 3366132"/>
                  <a:gd name="connsiteX75" fmla="*/ 640155 w 3366140"/>
                  <a:gd name="connsiteY75" fmla="*/ 2725970 h 3366132"/>
                  <a:gd name="connsiteX76" fmla="*/ 706194 w 3366140"/>
                  <a:gd name="connsiteY76" fmla="*/ 2891541 h 3366132"/>
                  <a:gd name="connsiteX77" fmla="*/ 841305 w 3366140"/>
                  <a:gd name="connsiteY77" fmla="*/ 3140806 h 3366132"/>
                  <a:gd name="connsiteX78" fmla="*/ 1121735 w 3366140"/>
                  <a:gd name="connsiteY78" fmla="*/ 3133488 h 3366132"/>
                  <a:gd name="connsiteX79" fmla="*/ 1301207 w 3366140"/>
                  <a:gd name="connsiteY79" fmla="*/ 3108055 h 3366132"/>
                  <a:gd name="connsiteX80" fmla="*/ 1437590 w 3366140"/>
                  <a:gd name="connsiteY80" fmla="*/ 3216124 h 3366132"/>
                  <a:gd name="connsiteX81" fmla="*/ 1683070 w 3366140"/>
                  <a:gd name="connsiteY81" fmla="*/ 3366133 h 3366132"/>
                  <a:gd name="connsiteX82" fmla="*/ 1928550 w 3366140"/>
                  <a:gd name="connsiteY82" fmla="*/ 3216124 h 3366132"/>
                  <a:gd name="connsiteX83" fmla="*/ 2064933 w 3366140"/>
                  <a:gd name="connsiteY83" fmla="*/ 3108055 h 3366132"/>
                  <a:gd name="connsiteX84" fmla="*/ 2244398 w 3366140"/>
                  <a:gd name="connsiteY84" fmla="*/ 3133488 h 3366132"/>
                  <a:gd name="connsiteX85" fmla="*/ 2524835 w 3366140"/>
                  <a:gd name="connsiteY85" fmla="*/ 3140806 h 3366132"/>
                  <a:gd name="connsiteX86" fmla="*/ 2659939 w 3366140"/>
                  <a:gd name="connsiteY86" fmla="*/ 2891549 h 3366132"/>
                  <a:gd name="connsiteX87" fmla="*/ 2725977 w 3366140"/>
                  <a:gd name="connsiteY87" fmla="*/ 2725977 h 3366132"/>
                  <a:gd name="connsiteX88" fmla="*/ 2891541 w 3366140"/>
                  <a:gd name="connsiteY88" fmla="*/ 2659947 h 3366132"/>
                  <a:gd name="connsiteX89" fmla="*/ 3140806 w 3366140"/>
                  <a:gd name="connsiteY89" fmla="*/ 2524835 h 3366132"/>
                  <a:gd name="connsiteX90" fmla="*/ 3133488 w 3366140"/>
                  <a:gd name="connsiteY90" fmla="*/ 2244405 h 3366132"/>
                  <a:gd name="connsiteX91" fmla="*/ 3108063 w 3366140"/>
                  <a:gd name="connsiteY91" fmla="*/ 2064941 h 3366132"/>
                  <a:gd name="connsiteX92" fmla="*/ 3216132 w 3366140"/>
                  <a:gd name="connsiteY92" fmla="*/ 1928557 h 3366132"/>
                  <a:gd name="connsiteX93" fmla="*/ 3366140 w 3366140"/>
                  <a:gd name="connsiteY93" fmla="*/ 1683070 h 3366132"/>
                  <a:gd name="connsiteX94" fmla="*/ 3216132 w 3366140"/>
                  <a:gd name="connsiteY94" fmla="*/ 1437583 h 336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3366140" h="3366132">
                    <a:moveTo>
                      <a:pt x="3216132" y="1437583"/>
                    </a:moveTo>
                    <a:cubicBezTo>
                      <a:pt x="3168461" y="1390970"/>
                      <a:pt x="3119174" y="1342778"/>
                      <a:pt x="3108055" y="1301199"/>
                    </a:cubicBezTo>
                    <a:cubicBezTo>
                      <a:pt x="3096101" y="1256502"/>
                      <a:pt x="3115105" y="1187988"/>
                      <a:pt x="3133481" y="1121735"/>
                    </a:cubicBezTo>
                    <a:cubicBezTo>
                      <a:pt x="3160492" y="1024348"/>
                      <a:pt x="3188431" y="923635"/>
                      <a:pt x="3140798" y="841305"/>
                    </a:cubicBezTo>
                    <a:cubicBezTo>
                      <a:pt x="3092438" y="757726"/>
                      <a:pt x="2990300" y="731527"/>
                      <a:pt x="2891533" y="706194"/>
                    </a:cubicBezTo>
                    <a:cubicBezTo>
                      <a:pt x="2825725" y="689312"/>
                      <a:pt x="2757671" y="671864"/>
                      <a:pt x="2725977" y="640163"/>
                    </a:cubicBezTo>
                    <a:cubicBezTo>
                      <a:pt x="2694268" y="608462"/>
                      <a:pt x="2676820" y="540408"/>
                      <a:pt x="2659939" y="474591"/>
                    </a:cubicBezTo>
                    <a:cubicBezTo>
                      <a:pt x="2634598" y="375817"/>
                      <a:pt x="2608406" y="273687"/>
                      <a:pt x="2524827" y="225326"/>
                    </a:cubicBezTo>
                    <a:cubicBezTo>
                      <a:pt x="2442505" y="177694"/>
                      <a:pt x="2341792" y="205633"/>
                      <a:pt x="2244398" y="232644"/>
                    </a:cubicBezTo>
                    <a:cubicBezTo>
                      <a:pt x="2178144" y="251028"/>
                      <a:pt x="2109631" y="270024"/>
                      <a:pt x="2064926" y="258077"/>
                    </a:cubicBezTo>
                    <a:cubicBezTo>
                      <a:pt x="2023347" y="246966"/>
                      <a:pt x="1975155" y="197671"/>
                      <a:pt x="1928542" y="150008"/>
                    </a:cubicBezTo>
                    <a:cubicBezTo>
                      <a:pt x="1859791" y="79694"/>
                      <a:pt x="1781875" y="0"/>
                      <a:pt x="1683062" y="0"/>
                    </a:cubicBezTo>
                    <a:cubicBezTo>
                      <a:pt x="1584250" y="0"/>
                      <a:pt x="1506334" y="79694"/>
                      <a:pt x="1437583" y="150008"/>
                    </a:cubicBezTo>
                    <a:cubicBezTo>
                      <a:pt x="1390970" y="197671"/>
                      <a:pt x="1342778" y="246966"/>
                      <a:pt x="1301199" y="258077"/>
                    </a:cubicBezTo>
                    <a:cubicBezTo>
                      <a:pt x="1256494" y="270024"/>
                      <a:pt x="1187988" y="251020"/>
                      <a:pt x="1121735" y="232644"/>
                    </a:cubicBezTo>
                    <a:cubicBezTo>
                      <a:pt x="962179" y="188391"/>
                      <a:pt x="806968" y="182637"/>
                      <a:pt x="740125" y="359610"/>
                    </a:cubicBezTo>
                    <a:cubicBezTo>
                      <a:pt x="713880" y="429128"/>
                      <a:pt x="821420" y="469733"/>
                      <a:pt x="847658" y="400216"/>
                    </a:cubicBezTo>
                    <a:cubicBezTo>
                      <a:pt x="891497" y="284077"/>
                      <a:pt x="993022" y="316223"/>
                      <a:pt x="1091007" y="343403"/>
                    </a:cubicBezTo>
                    <a:cubicBezTo>
                      <a:pt x="1172103" y="365901"/>
                      <a:pt x="1255950" y="389151"/>
                      <a:pt x="1330877" y="369120"/>
                    </a:cubicBezTo>
                    <a:cubicBezTo>
                      <a:pt x="1402916" y="349863"/>
                      <a:pt x="1462318" y="289112"/>
                      <a:pt x="1519759" y="230368"/>
                    </a:cubicBezTo>
                    <a:cubicBezTo>
                      <a:pt x="1575238" y="173625"/>
                      <a:pt x="1632618" y="114943"/>
                      <a:pt x="1683062" y="114943"/>
                    </a:cubicBezTo>
                    <a:cubicBezTo>
                      <a:pt x="1733507" y="114943"/>
                      <a:pt x="1790879" y="173617"/>
                      <a:pt x="1846365" y="230368"/>
                    </a:cubicBezTo>
                    <a:cubicBezTo>
                      <a:pt x="1903806" y="289120"/>
                      <a:pt x="1963209" y="349871"/>
                      <a:pt x="2035247" y="369120"/>
                    </a:cubicBezTo>
                    <a:cubicBezTo>
                      <a:pt x="2110175" y="389166"/>
                      <a:pt x="2194037" y="365894"/>
                      <a:pt x="2275118" y="343411"/>
                    </a:cubicBezTo>
                    <a:cubicBezTo>
                      <a:pt x="2349654" y="322737"/>
                      <a:pt x="2426712" y="301357"/>
                      <a:pt x="2467264" y="324821"/>
                    </a:cubicBezTo>
                    <a:cubicBezTo>
                      <a:pt x="2509057" y="349005"/>
                      <a:pt x="2529157" y="427365"/>
                      <a:pt x="2548590" y="503151"/>
                    </a:cubicBezTo>
                    <a:cubicBezTo>
                      <a:pt x="2569318" y="583948"/>
                      <a:pt x="2590743" y="667496"/>
                      <a:pt x="2644690" y="721443"/>
                    </a:cubicBezTo>
                    <a:cubicBezTo>
                      <a:pt x="2698636" y="775389"/>
                      <a:pt x="2782185" y="796815"/>
                      <a:pt x="2862974" y="817543"/>
                    </a:cubicBezTo>
                    <a:cubicBezTo>
                      <a:pt x="2938760" y="836983"/>
                      <a:pt x="3017120" y="857083"/>
                      <a:pt x="3041304" y="898876"/>
                    </a:cubicBezTo>
                    <a:cubicBezTo>
                      <a:pt x="3064768" y="939428"/>
                      <a:pt x="3043381" y="1016493"/>
                      <a:pt x="3022714" y="1091022"/>
                    </a:cubicBezTo>
                    <a:cubicBezTo>
                      <a:pt x="3000216" y="1172103"/>
                      <a:pt x="2976967" y="1255942"/>
                      <a:pt x="2996997" y="1330885"/>
                    </a:cubicBezTo>
                    <a:cubicBezTo>
                      <a:pt x="3016254" y="1402924"/>
                      <a:pt x="3077005" y="1462334"/>
                      <a:pt x="3135756" y="1519775"/>
                    </a:cubicBezTo>
                    <a:cubicBezTo>
                      <a:pt x="3192500" y="1575254"/>
                      <a:pt x="3251182" y="1632633"/>
                      <a:pt x="3251182" y="1683070"/>
                    </a:cubicBezTo>
                    <a:cubicBezTo>
                      <a:pt x="3251182" y="1733515"/>
                      <a:pt x="3192508" y="1790887"/>
                      <a:pt x="3135756" y="1846373"/>
                    </a:cubicBezTo>
                    <a:cubicBezTo>
                      <a:pt x="3077005" y="1903822"/>
                      <a:pt x="3016246" y="1963224"/>
                      <a:pt x="2996997" y="2035263"/>
                    </a:cubicBezTo>
                    <a:cubicBezTo>
                      <a:pt x="2976974" y="2110205"/>
                      <a:pt x="3000223" y="2194045"/>
                      <a:pt x="3022714" y="2275126"/>
                    </a:cubicBezTo>
                    <a:cubicBezTo>
                      <a:pt x="3043381" y="2349654"/>
                      <a:pt x="3064760" y="2426720"/>
                      <a:pt x="3041296" y="2467272"/>
                    </a:cubicBezTo>
                    <a:cubicBezTo>
                      <a:pt x="3017120" y="2509065"/>
                      <a:pt x="2938752" y="2529164"/>
                      <a:pt x="2862974" y="2548605"/>
                    </a:cubicBezTo>
                    <a:cubicBezTo>
                      <a:pt x="2782177" y="2569326"/>
                      <a:pt x="2698629" y="2590751"/>
                      <a:pt x="2644682" y="2644705"/>
                    </a:cubicBezTo>
                    <a:cubicBezTo>
                      <a:pt x="2590736" y="2698659"/>
                      <a:pt x="2569310" y="2782200"/>
                      <a:pt x="2548590" y="2862997"/>
                    </a:cubicBezTo>
                    <a:cubicBezTo>
                      <a:pt x="2529157" y="2938783"/>
                      <a:pt x="2509057" y="3017143"/>
                      <a:pt x="2467264" y="3041319"/>
                    </a:cubicBezTo>
                    <a:cubicBezTo>
                      <a:pt x="2426697" y="3064791"/>
                      <a:pt x="2349631" y="3043403"/>
                      <a:pt x="2275118" y="3022737"/>
                    </a:cubicBezTo>
                    <a:cubicBezTo>
                      <a:pt x="2194029" y="3000246"/>
                      <a:pt x="2110190" y="2977005"/>
                      <a:pt x="2035247" y="2997020"/>
                    </a:cubicBezTo>
                    <a:cubicBezTo>
                      <a:pt x="1963209" y="3016277"/>
                      <a:pt x="1903806" y="3077028"/>
                      <a:pt x="1846365" y="3135772"/>
                    </a:cubicBezTo>
                    <a:cubicBezTo>
                      <a:pt x="1790886" y="3192515"/>
                      <a:pt x="1733507" y="3251197"/>
                      <a:pt x="1683062" y="3251197"/>
                    </a:cubicBezTo>
                    <a:cubicBezTo>
                      <a:pt x="1632618" y="3251197"/>
                      <a:pt x="1575246" y="3192523"/>
                      <a:pt x="1519759" y="3135772"/>
                    </a:cubicBezTo>
                    <a:cubicBezTo>
                      <a:pt x="1462318" y="3077021"/>
                      <a:pt x="1402916" y="3016269"/>
                      <a:pt x="1330877" y="2997020"/>
                    </a:cubicBezTo>
                    <a:cubicBezTo>
                      <a:pt x="1255950" y="2976982"/>
                      <a:pt x="1172088" y="3000246"/>
                      <a:pt x="1091007" y="3022729"/>
                    </a:cubicBezTo>
                    <a:cubicBezTo>
                      <a:pt x="1016463" y="3043403"/>
                      <a:pt x="939390" y="3064775"/>
                      <a:pt x="898861" y="3041319"/>
                    </a:cubicBezTo>
                    <a:cubicBezTo>
                      <a:pt x="857068" y="3017135"/>
                      <a:pt x="836968" y="2938775"/>
                      <a:pt x="817535" y="2862989"/>
                    </a:cubicBezTo>
                    <a:cubicBezTo>
                      <a:pt x="796807" y="2782192"/>
                      <a:pt x="775382" y="2698644"/>
                      <a:pt x="721435" y="2644698"/>
                    </a:cubicBezTo>
                    <a:cubicBezTo>
                      <a:pt x="667489" y="2590751"/>
                      <a:pt x="583940" y="2569326"/>
                      <a:pt x="503151" y="2548598"/>
                    </a:cubicBezTo>
                    <a:cubicBezTo>
                      <a:pt x="427365" y="2529157"/>
                      <a:pt x="349005" y="2509057"/>
                      <a:pt x="324821" y="2467264"/>
                    </a:cubicBezTo>
                    <a:cubicBezTo>
                      <a:pt x="301357" y="2426712"/>
                      <a:pt x="322744" y="2349647"/>
                      <a:pt x="343411" y="2275118"/>
                    </a:cubicBezTo>
                    <a:cubicBezTo>
                      <a:pt x="365909" y="2194037"/>
                      <a:pt x="389158" y="2110198"/>
                      <a:pt x="369128" y="2035255"/>
                    </a:cubicBezTo>
                    <a:cubicBezTo>
                      <a:pt x="349871" y="1963216"/>
                      <a:pt x="289120" y="1903806"/>
                      <a:pt x="230368" y="1846366"/>
                    </a:cubicBezTo>
                    <a:cubicBezTo>
                      <a:pt x="173625" y="1790887"/>
                      <a:pt x="114943" y="1733507"/>
                      <a:pt x="114943" y="1683070"/>
                    </a:cubicBezTo>
                    <a:cubicBezTo>
                      <a:pt x="114943" y="1632625"/>
                      <a:pt x="173617" y="1575254"/>
                      <a:pt x="230368" y="1519767"/>
                    </a:cubicBezTo>
                    <a:cubicBezTo>
                      <a:pt x="289120" y="1462318"/>
                      <a:pt x="349878" y="1402916"/>
                      <a:pt x="369128" y="1330877"/>
                    </a:cubicBezTo>
                    <a:cubicBezTo>
                      <a:pt x="389151" y="1255935"/>
                      <a:pt x="365901" y="1172095"/>
                      <a:pt x="343411" y="1091015"/>
                    </a:cubicBezTo>
                    <a:cubicBezTo>
                      <a:pt x="322744" y="1016486"/>
                      <a:pt x="301365" y="939420"/>
                      <a:pt x="324829" y="898868"/>
                    </a:cubicBezTo>
                    <a:cubicBezTo>
                      <a:pt x="349005" y="857075"/>
                      <a:pt x="427373" y="836976"/>
                      <a:pt x="503151" y="817535"/>
                    </a:cubicBezTo>
                    <a:cubicBezTo>
                      <a:pt x="617419" y="788232"/>
                      <a:pt x="725611" y="753803"/>
                      <a:pt x="775949" y="637052"/>
                    </a:cubicBezTo>
                    <a:cubicBezTo>
                      <a:pt x="805366" y="568814"/>
                      <a:pt x="699810" y="523320"/>
                      <a:pt x="670393" y="591550"/>
                    </a:cubicBezTo>
                    <a:cubicBezTo>
                      <a:pt x="635688" y="672094"/>
                      <a:pt x="551297" y="686523"/>
                      <a:pt x="474599" y="706194"/>
                    </a:cubicBezTo>
                    <a:cubicBezTo>
                      <a:pt x="375825" y="731527"/>
                      <a:pt x="273687" y="757726"/>
                      <a:pt x="225334" y="841305"/>
                    </a:cubicBezTo>
                    <a:cubicBezTo>
                      <a:pt x="177702" y="923635"/>
                      <a:pt x="205640" y="1024340"/>
                      <a:pt x="232652" y="1121735"/>
                    </a:cubicBezTo>
                    <a:cubicBezTo>
                      <a:pt x="251028" y="1187988"/>
                      <a:pt x="270031" y="1256494"/>
                      <a:pt x="258077" y="1301199"/>
                    </a:cubicBezTo>
                    <a:cubicBezTo>
                      <a:pt x="246974" y="1342778"/>
                      <a:pt x="197679" y="1390970"/>
                      <a:pt x="150008" y="1437583"/>
                    </a:cubicBezTo>
                    <a:cubicBezTo>
                      <a:pt x="79694" y="1506334"/>
                      <a:pt x="0" y="1584258"/>
                      <a:pt x="0" y="1683070"/>
                    </a:cubicBezTo>
                    <a:cubicBezTo>
                      <a:pt x="0" y="1781883"/>
                      <a:pt x="79694" y="1859799"/>
                      <a:pt x="150000" y="1928550"/>
                    </a:cubicBezTo>
                    <a:cubicBezTo>
                      <a:pt x="197671" y="1975163"/>
                      <a:pt x="246959" y="2023354"/>
                      <a:pt x="258077" y="2064933"/>
                    </a:cubicBezTo>
                    <a:cubicBezTo>
                      <a:pt x="270031" y="2109631"/>
                      <a:pt x="251028" y="2178144"/>
                      <a:pt x="232652" y="2244397"/>
                    </a:cubicBezTo>
                    <a:cubicBezTo>
                      <a:pt x="205640" y="2341785"/>
                      <a:pt x="177702" y="2442498"/>
                      <a:pt x="225334" y="2524827"/>
                    </a:cubicBezTo>
                    <a:cubicBezTo>
                      <a:pt x="273694" y="2608406"/>
                      <a:pt x="375833" y="2634605"/>
                      <a:pt x="474599" y="2659939"/>
                    </a:cubicBezTo>
                    <a:cubicBezTo>
                      <a:pt x="540408" y="2676820"/>
                      <a:pt x="608462" y="2694268"/>
                      <a:pt x="640155" y="2725970"/>
                    </a:cubicBezTo>
                    <a:cubicBezTo>
                      <a:pt x="671864" y="2757671"/>
                      <a:pt x="689312" y="2825725"/>
                      <a:pt x="706194" y="2891541"/>
                    </a:cubicBezTo>
                    <a:cubicBezTo>
                      <a:pt x="731535" y="2990315"/>
                      <a:pt x="757726" y="3092446"/>
                      <a:pt x="841305" y="3140806"/>
                    </a:cubicBezTo>
                    <a:cubicBezTo>
                      <a:pt x="923635" y="3188446"/>
                      <a:pt x="1024348" y="3160500"/>
                      <a:pt x="1121735" y="3133488"/>
                    </a:cubicBezTo>
                    <a:cubicBezTo>
                      <a:pt x="1187988" y="3115105"/>
                      <a:pt x="1256502" y="3096116"/>
                      <a:pt x="1301207" y="3108055"/>
                    </a:cubicBezTo>
                    <a:cubicBezTo>
                      <a:pt x="1342786" y="3119166"/>
                      <a:pt x="1390977" y="3168461"/>
                      <a:pt x="1437590" y="3216124"/>
                    </a:cubicBezTo>
                    <a:cubicBezTo>
                      <a:pt x="1506342" y="3286439"/>
                      <a:pt x="1584258" y="3366133"/>
                      <a:pt x="1683070" y="3366133"/>
                    </a:cubicBezTo>
                    <a:cubicBezTo>
                      <a:pt x="1781883" y="3366133"/>
                      <a:pt x="1859799" y="3286439"/>
                      <a:pt x="1928550" y="3216124"/>
                    </a:cubicBezTo>
                    <a:cubicBezTo>
                      <a:pt x="1975163" y="3168461"/>
                      <a:pt x="2023355" y="3119166"/>
                      <a:pt x="2064933" y="3108055"/>
                    </a:cubicBezTo>
                    <a:cubicBezTo>
                      <a:pt x="2109631" y="3096109"/>
                      <a:pt x="2178144" y="3115112"/>
                      <a:pt x="2244398" y="3133488"/>
                    </a:cubicBezTo>
                    <a:cubicBezTo>
                      <a:pt x="2341792" y="3160507"/>
                      <a:pt x="2442513" y="3188446"/>
                      <a:pt x="2524835" y="3140806"/>
                    </a:cubicBezTo>
                    <a:cubicBezTo>
                      <a:pt x="2608414" y="3092453"/>
                      <a:pt x="2634606" y="2990315"/>
                      <a:pt x="2659939" y="2891549"/>
                    </a:cubicBezTo>
                    <a:cubicBezTo>
                      <a:pt x="2676820" y="2825733"/>
                      <a:pt x="2694268" y="2757679"/>
                      <a:pt x="2725977" y="2725977"/>
                    </a:cubicBezTo>
                    <a:cubicBezTo>
                      <a:pt x="2757678" y="2694276"/>
                      <a:pt x="2825732" y="2676820"/>
                      <a:pt x="2891541" y="2659947"/>
                    </a:cubicBezTo>
                    <a:cubicBezTo>
                      <a:pt x="2990315" y="2634613"/>
                      <a:pt x="3092454" y="2608414"/>
                      <a:pt x="3140806" y="2524835"/>
                    </a:cubicBezTo>
                    <a:cubicBezTo>
                      <a:pt x="3188439" y="2442505"/>
                      <a:pt x="3160500" y="2341800"/>
                      <a:pt x="3133488" y="2244405"/>
                    </a:cubicBezTo>
                    <a:cubicBezTo>
                      <a:pt x="3115113" y="2178152"/>
                      <a:pt x="3096109" y="2109646"/>
                      <a:pt x="3108063" y="2064941"/>
                    </a:cubicBezTo>
                    <a:cubicBezTo>
                      <a:pt x="3119166" y="2023362"/>
                      <a:pt x="3168461" y="1975170"/>
                      <a:pt x="3216132" y="1928557"/>
                    </a:cubicBezTo>
                    <a:cubicBezTo>
                      <a:pt x="3286447" y="1859806"/>
                      <a:pt x="3366140" y="1781883"/>
                      <a:pt x="3366140" y="1683070"/>
                    </a:cubicBezTo>
                    <a:cubicBezTo>
                      <a:pt x="3366140" y="1584258"/>
                      <a:pt x="3286439" y="1506326"/>
                      <a:pt x="3216132" y="1437583"/>
                    </a:cubicBezTo>
                    <a:close/>
                  </a:path>
                </a:pathLst>
              </a:custGeom>
              <a:solidFill>
                <a:srgbClr val="060606"/>
              </a:solidFill>
              <a:ln w="764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2" name="Frihandsfigur: Form 391">
                <a:extLst>
                  <a:ext uri="{FF2B5EF4-FFF2-40B4-BE49-F238E27FC236}">
                    <a16:creationId xmlns:a16="http://schemas.microsoft.com/office/drawing/2014/main" id="{26DA0389-8176-CE9F-2CEA-36D14BEA6FC7}"/>
                  </a:ext>
                </a:extLst>
              </p:cNvPr>
              <p:cNvSpPr/>
              <p:nvPr/>
            </p:nvSpPr>
            <p:spPr>
              <a:xfrm>
                <a:off x="5668849" y="3329029"/>
                <a:ext cx="1463901" cy="1408062"/>
              </a:xfrm>
              <a:custGeom>
                <a:avLst/>
                <a:gdLst>
                  <a:gd name="connsiteX0" fmla="*/ 2245568 w 2873485"/>
                  <a:gd name="connsiteY0" fmla="*/ 0 h 2519680"/>
                  <a:gd name="connsiteX1" fmla="*/ 2783190 w 2873485"/>
                  <a:gd name="connsiteY1" fmla="*/ 0 h 2519680"/>
                  <a:gd name="connsiteX2" fmla="*/ 2864660 w 2873485"/>
                  <a:gd name="connsiteY2" fmla="*/ 46234 h 2519680"/>
                  <a:gd name="connsiteX3" fmla="*/ 2853452 w 2873485"/>
                  <a:gd name="connsiteY3" fmla="*/ 132324 h 2519680"/>
                  <a:gd name="connsiteX4" fmla="*/ 768439 w 2873485"/>
                  <a:gd name="connsiteY4" fmla="*/ 2459208 h 2519680"/>
                  <a:gd name="connsiteX5" fmla="*/ 627915 w 2873485"/>
                  <a:gd name="connsiteY5" fmla="*/ 2519680 h 2519680"/>
                  <a:gd name="connsiteX6" fmla="*/ 90293 w 2873485"/>
                  <a:gd name="connsiteY6" fmla="*/ 2519680 h 2519680"/>
                  <a:gd name="connsiteX7" fmla="*/ 8823 w 2873485"/>
                  <a:gd name="connsiteY7" fmla="*/ 2473448 h 2519680"/>
                  <a:gd name="connsiteX8" fmla="*/ 20031 w 2873485"/>
                  <a:gd name="connsiteY8" fmla="*/ 2387356 h 2519680"/>
                  <a:gd name="connsiteX9" fmla="*/ 2105044 w 2873485"/>
                  <a:gd name="connsiteY9" fmla="*/ 60472 h 2519680"/>
                  <a:gd name="connsiteX10" fmla="*/ 2245568 w 2873485"/>
                  <a:gd name="connsiteY10" fmla="*/ 0 h 251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73485" h="2519680">
                    <a:moveTo>
                      <a:pt x="2245568" y="0"/>
                    </a:moveTo>
                    <a:lnTo>
                      <a:pt x="2783190" y="0"/>
                    </a:lnTo>
                    <a:cubicBezTo>
                      <a:pt x="2817969" y="7"/>
                      <a:pt x="2849659" y="17990"/>
                      <a:pt x="2864660" y="46234"/>
                    </a:cubicBezTo>
                    <a:cubicBezTo>
                      <a:pt x="2879651" y="74478"/>
                      <a:pt x="2875298" y="107963"/>
                      <a:pt x="2853452" y="132324"/>
                    </a:cubicBezTo>
                    <a:lnTo>
                      <a:pt x="768439" y="2459208"/>
                    </a:lnTo>
                    <a:cubicBezTo>
                      <a:pt x="734157" y="2497442"/>
                      <a:pt x="682499" y="2519672"/>
                      <a:pt x="627915" y="2519680"/>
                    </a:cubicBezTo>
                    <a:lnTo>
                      <a:pt x="90293" y="2519680"/>
                    </a:lnTo>
                    <a:cubicBezTo>
                      <a:pt x="55514" y="2519672"/>
                      <a:pt x="23824" y="2501693"/>
                      <a:pt x="8823" y="2473448"/>
                    </a:cubicBezTo>
                    <a:cubicBezTo>
                      <a:pt x="-6168" y="2445203"/>
                      <a:pt x="-1815" y="2411716"/>
                      <a:pt x="20031" y="2387356"/>
                    </a:cubicBezTo>
                    <a:lnTo>
                      <a:pt x="2105044" y="60472"/>
                    </a:lnTo>
                    <a:cubicBezTo>
                      <a:pt x="2139326" y="22239"/>
                      <a:pt x="2190984" y="11"/>
                      <a:pt x="2245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3" name="Frihandsfigur: Form 392">
                <a:extLst>
                  <a:ext uri="{FF2B5EF4-FFF2-40B4-BE49-F238E27FC236}">
                    <a16:creationId xmlns:a16="http://schemas.microsoft.com/office/drawing/2014/main" id="{916326E7-F3B6-D3C1-6922-71A5AC8EE3AC}"/>
                  </a:ext>
                </a:extLst>
              </p:cNvPr>
              <p:cNvSpPr/>
              <p:nvPr/>
            </p:nvSpPr>
            <p:spPr>
              <a:xfrm>
                <a:off x="5850715" y="3329029"/>
                <a:ext cx="1282035" cy="1408062"/>
              </a:xfrm>
              <a:custGeom>
                <a:avLst/>
                <a:gdLst>
                  <a:gd name="connsiteX0" fmla="*/ 2426207 w 2516502"/>
                  <a:gd name="connsiteY0" fmla="*/ 0 h 2519680"/>
                  <a:gd name="connsiteX1" fmla="*/ 2155274 w 2516502"/>
                  <a:gd name="connsiteY1" fmla="*/ 0 h 2519680"/>
                  <a:gd name="connsiteX2" fmla="*/ 2236743 w 2516502"/>
                  <a:gd name="connsiteY2" fmla="*/ 46234 h 2519680"/>
                  <a:gd name="connsiteX3" fmla="*/ 2225536 w 2516502"/>
                  <a:gd name="connsiteY3" fmla="*/ 132324 h 2519680"/>
                  <a:gd name="connsiteX4" fmla="*/ 140523 w 2516502"/>
                  <a:gd name="connsiteY4" fmla="*/ 2459126 h 2519680"/>
                  <a:gd name="connsiteX5" fmla="*/ -1 w 2516502"/>
                  <a:gd name="connsiteY5" fmla="*/ 2519680 h 2519680"/>
                  <a:gd name="connsiteX6" fmla="*/ 270932 w 2516502"/>
                  <a:gd name="connsiteY6" fmla="*/ 2519680 h 2519680"/>
                  <a:gd name="connsiteX7" fmla="*/ 411456 w 2516502"/>
                  <a:gd name="connsiteY7" fmla="*/ 2459126 h 2519680"/>
                  <a:gd name="connsiteX8" fmla="*/ 2496469 w 2516502"/>
                  <a:gd name="connsiteY8" fmla="*/ 132324 h 2519680"/>
                  <a:gd name="connsiteX9" fmla="*/ 2507677 w 2516502"/>
                  <a:gd name="connsiteY9" fmla="*/ 46234 h 2519680"/>
                  <a:gd name="connsiteX10" fmla="*/ 2426207 w 2516502"/>
                  <a:gd name="connsiteY10" fmla="*/ 0 h 251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16502" h="2519680">
                    <a:moveTo>
                      <a:pt x="2426207" y="0"/>
                    </a:moveTo>
                    <a:lnTo>
                      <a:pt x="2155274" y="0"/>
                    </a:lnTo>
                    <a:cubicBezTo>
                      <a:pt x="2190053" y="7"/>
                      <a:pt x="2221743" y="17990"/>
                      <a:pt x="2236743" y="46234"/>
                    </a:cubicBezTo>
                    <a:cubicBezTo>
                      <a:pt x="2251735" y="74478"/>
                      <a:pt x="2247382" y="107963"/>
                      <a:pt x="2225536" y="132324"/>
                    </a:cubicBezTo>
                    <a:lnTo>
                      <a:pt x="140523" y="2459126"/>
                    </a:lnTo>
                    <a:cubicBezTo>
                      <a:pt x="106259" y="2497393"/>
                      <a:pt x="54601" y="2519648"/>
                      <a:pt x="-1" y="2519680"/>
                    </a:cubicBezTo>
                    <a:lnTo>
                      <a:pt x="270932" y="2519680"/>
                    </a:lnTo>
                    <a:cubicBezTo>
                      <a:pt x="325534" y="2519648"/>
                      <a:pt x="377192" y="2497393"/>
                      <a:pt x="411456" y="2459126"/>
                    </a:cubicBezTo>
                    <a:lnTo>
                      <a:pt x="2496469" y="132324"/>
                    </a:lnTo>
                    <a:cubicBezTo>
                      <a:pt x="2518316" y="107963"/>
                      <a:pt x="2522668" y="74478"/>
                      <a:pt x="2507677" y="46234"/>
                    </a:cubicBezTo>
                    <a:cubicBezTo>
                      <a:pt x="2492676" y="17990"/>
                      <a:pt x="2460986" y="7"/>
                      <a:pt x="2426207" y="0"/>
                    </a:cubicBezTo>
                    <a:close/>
                  </a:path>
                </a:pathLst>
              </a:custGeom>
              <a:solidFill>
                <a:srgbClr val="000000">
                  <a:alpha val="25098"/>
                </a:srgbClr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4" name="Frihandsfigur: Form 393">
                <a:extLst>
                  <a:ext uri="{FF2B5EF4-FFF2-40B4-BE49-F238E27FC236}">
                    <a16:creationId xmlns:a16="http://schemas.microsoft.com/office/drawing/2014/main" id="{D4BE6AB1-18E0-A319-7E12-1564CA18914C}"/>
                  </a:ext>
                </a:extLst>
              </p:cNvPr>
              <p:cNvSpPr/>
              <p:nvPr/>
            </p:nvSpPr>
            <p:spPr>
              <a:xfrm>
                <a:off x="6676854" y="4192035"/>
                <a:ext cx="552109" cy="545056"/>
              </a:xfrm>
              <a:custGeom>
                <a:avLst/>
                <a:gdLst>
                  <a:gd name="connsiteX0" fmla="*/ 1083732 w 1083733"/>
                  <a:gd name="connsiteY0" fmla="*/ 487680 h 975360"/>
                  <a:gd name="connsiteX1" fmla="*/ 541866 w 1083733"/>
                  <a:gd name="connsiteY1" fmla="*/ 975360 h 975360"/>
                  <a:gd name="connsiteX2" fmla="*/ -1 w 1083733"/>
                  <a:gd name="connsiteY2" fmla="*/ 487680 h 975360"/>
                  <a:gd name="connsiteX3" fmla="*/ 541866 w 1083733"/>
                  <a:gd name="connsiteY3" fmla="*/ 0 h 975360"/>
                  <a:gd name="connsiteX4" fmla="*/ 1083732 w 1083733"/>
                  <a:gd name="connsiteY4" fmla="*/ 487680 h 97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733" h="975360">
                    <a:moveTo>
                      <a:pt x="1083732" y="487680"/>
                    </a:moveTo>
                    <a:cubicBezTo>
                      <a:pt x="1083732" y="757018"/>
                      <a:pt x="841130" y="975360"/>
                      <a:pt x="541866" y="975360"/>
                    </a:cubicBezTo>
                    <a:cubicBezTo>
                      <a:pt x="242601" y="975360"/>
                      <a:pt x="-1" y="757018"/>
                      <a:pt x="-1" y="487680"/>
                    </a:cubicBezTo>
                    <a:cubicBezTo>
                      <a:pt x="-1" y="218342"/>
                      <a:pt x="242601" y="0"/>
                      <a:pt x="541866" y="0"/>
                    </a:cubicBezTo>
                    <a:cubicBezTo>
                      <a:pt x="841130" y="0"/>
                      <a:pt x="1083732" y="218342"/>
                      <a:pt x="1083732" y="487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5" name="Frihandsfigur: Form 394">
                <a:extLst>
                  <a:ext uri="{FF2B5EF4-FFF2-40B4-BE49-F238E27FC236}">
                    <a16:creationId xmlns:a16="http://schemas.microsoft.com/office/drawing/2014/main" id="{FAA6B20B-5CE3-39C3-6452-FB1111602D73}"/>
                  </a:ext>
                </a:extLst>
              </p:cNvPr>
              <p:cNvSpPr/>
              <p:nvPr/>
            </p:nvSpPr>
            <p:spPr>
              <a:xfrm>
                <a:off x="6883895" y="4192034"/>
                <a:ext cx="345685" cy="545066"/>
              </a:xfrm>
              <a:custGeom>
                <a:avLst/>
                <a:gdLst>
                  <a:gd name="connsiteX0" fmla="*/ 135466 w 678544"/>
                  <a:gd name="connsiteY0" fmla="*/ 1 h 975378"/>
                  <a:gd name="connsiteX1" fmla="*/ -1 w 678544"/>
                  <a:gd name="connsiteY1" fmla="*/ 16257 h 975378"/>
                  <a:gd name="connsiteX2" fmla="*/ 406300 w 678544"/>
                  <a:gd name="connsiteY2" fmla="*/ 487925 h 975378"/>
                  <a:gd name="connsiteX3" fmla="*/ -1 w 678544"/>
                  <a:gd name="connsiteY3" fmla="*/ 959593 h 975378"/>
                  <a:gd name="connsiteX4" fmla="*/ 553597 w 678544"/>
                  <a:gd name="connsiteY4" fmla="*/ 799171 h 975378"/>
                  <a:gd name="connsiteX5" fmla="*/ 626903 w 678544"/>
                  <a:gd name="connsiteY5" fmla="*/ 279921 h 975378"/>
                  <a:gd name="connsiteX6" fmla="*/ 135466 w 678544"/>
                  <a:gd name="connsiteY6" fmla="*/ 1 h 97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44" h="975378">
                    <a:moveTo>
                      <a:pt x="135466" y="1"/>
                    </a:moveTo>
                    <a:cubicBezTo>
                      <a:pt x="89723" y="237"/>
                      <a:pt x="44206" y="5699"/>
                      <a:pt x="-1" y="16257"/>
                    </a:cubicBezTo>
                    <a:cubicBezTo>
                      <a:pt x="239143" y="71633"/>
                      <a:pt x="406300" y="265689"/>
                      <a:pt x="406300" y="487925"/>
                    </a:cubicBezTo>
                    <a:cubicBezTo>
                      <a:pt x="406300" y="710161"/>
                      <a:pt x="239143" y="904217"/>
                      <a:pt x="-1" y="959593"/>
                    </a:cubicBezTo>
                    <a:cubicBezTo>
                      <a:pt x="203488" y="1007329"/>
                      <a:pt x="419286" y="944792"/>
                      <a:pt x="553597" y="799171"/>
                    </a:cubicBezTo>
                    <a:cubicBezTo>
                      <a:pt x="687917" y="653549"/>
                      <a:pt x="716491" y="451146"/>
                      <a:pt x="626903" y="279921"/>
                    </a:cubicBezTo>
                    <a:cubicBezTo>
                      <a:pt x="537323" y="108697"/>
                      <a:pt x="345755" y="-421"/>
                      <a:pt x="135466" y="1"/>
                    </a:cubicBezTo>
                    <a:close/>
                  </a:path>
                </a:pathLst>
              </a:custGeom>
              <a:solidFill>
                <a:srgbClr val="000000">
                  <a:alpha val="25098"/>
                </a:srgbClr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6" name="Frihandsfigur: Form 395">
                <a:extLst>
                  <a:ext uri="{FF2B5EF4-FFF2-40B4-BE49-F238E27FC236}">
                    <a16:creationId xmlns:a16="http://schemas.microsoft.com/office/drawing/2014/main" id="{45426599-8293-306E-2676-DE49643B4ED8}"/>
                  </a:ext>
                </a:extLst>
              </p:cNvPr>
              <p:cNvSpPr/>
              <p:nvPr/>
            </p:nvSpPr>
            <p:spPr>
              <a:xfrm>
                <a:off x="5572636" y="3329029"/>
                <a:ext cx="552109" cy="545056"/>
              </a:xfrm>
              <a:custGeom>
                <a:avLst/>
                <a:gdLst>
                  <a:gd name="connsiteX0" fmla="*/ 1083732 w 1083733"/>
                  <a:gd name="connsiteY0" fmla="*/ 487680 h 975360"/>
                  <a:gd name="connsiteX1" fmla="*/ 541866 w 1083733"/>
                  <a:gd name="connsiteY1" fmla="*/ 975360 h 975360"/>
                  <a:gd name="connsiteX2" fmla="*/ -1 w 1083733"/>
                  <a:gd name="connsiteY2" fmla="*/ 487680 h 975360"/>
                  <a:gd name="connsiteX3" fmla="*/ 541866 w 1083733"/>
                  <a:gd name="connsiteY3" fmla="*/ 0 h 975360"/>
                  <a:gd name="connsiteX4" fmla="*/ 1083732 w 1083733"/>
                  <a:gd name="connsiteY4" fmla="*/ 487680 h 97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733" h="975360">
                    <a:moveTo>
                      <a:pt x="1083732" y="487680"/>
                    </a:moveTo>
                    <a:cubicBezTo>
                      <a:pt x="1083732" y="757018"/>
                      <a:pt x="841130" y="975360"/>
                      <a:pt x="541866" y="975360"/>
                    </a:cubicBezTo>
                    <a:cubicBezTo>
                      <a:pt x="242601" y="975360"/>
                      <a:pt x="-1" y="757018"/>
                      <a:pt x="-1" y="487680"/>
                    </a:cubicBezTo>
                    <a:cubicBezTo>
                      <a:pt x="-1" y="218342"/>
                      <a:pt x="242601" y="0"/>
                      <a:pt x="541866" y="0"/>
                    </a:cubicBezTo>
                    <a:cubicBezTo>
                      <a:pt x="841130" y="0"/>
                      <a:pt x="1083732" y="218342"/>
                      <a:pt x="1083732" y="487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7" name="Frihandsfigur: Form 396">
                <a:extLst>
                  <a:ext uri="{FF2B5EF4-FFF2-40B4-BE49-F238E27FC236}">
                    <a16:creationId xmlns:a16="http://schemas.microsoft.com/office/drawing/2014/main" id="{D00EFA69-560F-AD6A-A281-296BCE2678E4}"/>
                  </a:ext>
                </a:extLst>
              </p:cNvPr>
              <p:cNvSpPr/>
              <p:nvPr/>
            </p:nvSpPr>
            <p:spPr>
              <a:xfrm>
                <a:off x="5779677" y="3329028"/>
                <a:ext cx="345685" cy="545066"/>
              </a:xfrm>
              <a:custGeom>
                <a:avLst/>
                <a:gdLst>
                  <a:gd name="connsiteX0" fmla="*/ 135466 w 678544"/>
                  <a:gd name="connsiteY0" fmla="*/ 1 h 975378"/>
                  <a:gd name="connsiteX1" fmla="*/ -1 w 678544"/>
                  <a:gd name="connsiteY1" fmla="*/ 16257 h 975378"/>
                  <a:gd name="connsiteX2" fmla="*/ 406300 w 678544"/>
                  <a:gd name="connsiteY2" fmla="*/ 487925 h 975378"/>
                  <a:gd name="connsiteX3" fmla="*/ -1 w 678544"/>
                  <a:gd name="connsiteY3" fmla="*/ 959593 h 975378"/>
                  <a:gd name="connsiteX4" fmla="*/ 553597 w 678544"/>
                  <a:gd name="connsiteY4" fmla="*/ 799171 h 975378"/>
                  <a:gd name="connsiteX5" fmla="*/ 626903 w 678544"/>
                  <a:gd name="connsiteY5" fmla="*/ 279919 h 975378"/>
                  <a:gd name="connsiteX6" fmla="*/ 135466 w 678544"/>
                  <a:gd name="connsiteY6" fmla="*/ 1 h 97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44" h="975378">
                    <a:moveTo>
                      <a:pt x="135466" y="1"/>
                    </a:moveTo>
                    <a:cubicBezTo>
                      <a:pt x="89732" y="238"/>
                      <a:pt x="44206" y="5700"/>
                      <a:pt x="-1" y="16257"/>
                    </a:cubicBezTo>
                    <a:cubicBezTo>
                      <a:pt x="239143" y="71634"/>
                      <a:pt x="406300" y="265686"/>
                      <a:pt x="406300" y="487925"/>
                    </a:cubicBezTo>
                    <a:cubicBezTo>
                      <a:pt x="406300" y="710164"/>
                      <a:pt x="239143" y="904217"/>
                      <a:pt x="-1" y="959593"/>
                    </a:cubicBezTo>
                    <a:cubicBezTo>
                      <a:pt x="203488" y="1007329"/>
                      <a:pt x="419286" y="944792"/>
                      <a:pt x="553597" y="799171"/>
                    </a:cubicBezTo>
                    <a:cubicBezTo>
                      <a:pt x="687917" y="653553"/>
                      <a:pt x="716491" y="451143"/>
                      <a:pt x="626903" y="279919"/>
                    </a:cubicBezTo>
                    <a:cubicBezTo>
                      <a:pt x="537323" y="108695"/>
                      <a:pt x="345755" y="-419"/>
                      <a:pt x="135466" y="1"/>
                    </a:cubicBezTo>
                    <a:close/>
                  </a:path>
                </a:pathLst>
              </a:custGeom>
              <a:solidFill>
                <a:srgbClr val="000000">
                  <a:alpha val="25098"/>
                </a:srgbClr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8" name="Frihandsfigur: Form 397">
                <a:extLst>
                  <a:ext uri="{FF2B5EF4-FFF2-40B4-BE49-F238E27FC236}">
                    <a16:creationId xmlns:a16="http://schemas.microsoft.com/office/drawing/2014/main" id="{E29F74EE-AC16-C21E-A9B6-EAD07211BB84}"/>
                  </a:ext>
                </a:extLst>
              </p:cNvPr>
              <p:cNvSpPr/>
              <p:nvPr/>
            </p:nvSpPr>
            <p:spPr>
              <a:xfrm>
                <a:off x="5622841" y="3283607"/>
                <a:ext cx="1555918" cy="1498904"/>
              </a:xfrm>
              <a:custGeom>
                <a:avLst/>
                <a:gdLst>
                  <a:gd name="connsiteX0" fmla="*/ 2873500 w 3054104"/>
                  <a:gd name="connsiteY0" fmla="*/ 0 h 2682240"/>
                  <a:gd name="connsiteX1" fmla="*/ 2335878 w 3054104"/>
                  <a:gd name="connsiteY1" fmla="*/ 0 h 2682240"/>
                  <a:gd name="connsiteX2" fmla="*/ 2125001 w 3054104"/>
                  <a:gd name="connsiteY2" fmla="*/ 90790 h 2682240"/>
                  <a:gd name="connsiteX3" fmla="*/ 39989 w 3054104"/>
                  <a:gd name="connsiteY3" fmla="*/ 2417674 h 2682240"/>
                  <a:gd name="connsiteX4" fmla="*/ 17682 w 3054104"/>
                  <a:gd name="connsiteY4" fmla="*/ 2589825 h 2682240"/>
                  <a:gd name="connsiteX5" fmla="*/ 180603 w 3054104"/>
                  <a:gd name="connsiteY5" fmla="*/ 2682241 h 2682240"/>
                  <a:gd name="connsiteX6" fmla="*/ 718225 w 3054104"/>
                  <a:gd name="connsiteY6" fmla="*/ 2682241 h 2682240"/>
                  <a:gd name="connsiteX7" fmla="*/ 929101 w 3054104"/>
                  <a:gd name="connsiteY7" fmla="*/ 2591451 h 2682240"/>
                  <a:gd name="connsiteX8" fmla="*/ 3014114 w 3054104"/>
                  <a:gd name="connsiteY8" fmla="*/ 264567 h 2682240"/>
                  <a:gd name="connsiteX9" fmla="*/ 3036421 w 3054104"/>
                  <a:gd name="connsiteY9" fmla="*/ 92413 h 2682240"/>
                  <a:gd name="connsiteX10" fmla="*/ 2873500 w 3054104"/>
                  <a:gd name="connsiteY10" fmla="*/ 0 h 2682240"/>
                  <a:gd name="connsiteX11" fmla="*/ 788487 w 3054104"/>
                  <a:gd name="connsiteY11" fmla="*/ 2489363 h 2682240"/>
                  <a:gd name="connsiteX12" fmla="*/ 718225 w 3054104"/>
                  <a:gd name="connsiteY12" fmla="*/ 2519681 h 2682240"/>
                  <a:gd name="connsiteX13" fmla="*/ 180603 w 3054104"/>
                  <a:gd name="connsiteY13" fmla="*/ 2519681 h 2682240"/>
                  <a:gd name="connsiteX14" fmla="*/ 2265616 w 3054104"/>
                  <a:gd name="connsiteY14" fmla="*/ 192878 h 2682240"/>
                  <a:gd name="connsiteX15" fmla="*/ 2335878 w 3054104"/>
                  <a:gd name="connsiteY15" fmla="*/ 162560 h 2682240"/>
                  <a:gd name="connsiteX16" fmla="*/ 2873500 w 3054104"/>
                  <a:gd name="connsiteY16" fmla="*/ 16256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54104" h="2682240">
                    <a:moveTo>
                      <a:pt x="2873500" y="0"/>
                    </a:moveTo>
                    <a:lnTo>
                      <a:pt x="2335878" y="0"/>
                    </a:lnTo>
                    <a:cubicBezTo>
                      <a:pt x="2253911" y="-130"/>
                      <a:pt x="2176325" y="33274"/>
                      <a:pt x="2125001" y="90790"/>
                    </a:cubicBezTo>
                    <a:lnTo>
                      <a:pt x="39989" y="2417674"/>
                    </a:lnTo>
                    <a:cubicBezTo>
                      <a:pt x="-3650" y="2466410"/>
                      <a:pt x="-12329" y="2533360"/>
                      <a:pt x="17682" y="2589825"/>
                    </a:cubicBezTo>
                    <a:cubicBezTo>
                      <a:pt x="47692" y="2646290"/>
                      <a:pt x="111054" y="2682232"/>
                      <a:pt x="180603" y="2682241"/>
                    </a:cubicBezTo>
                    <a:lnTo>
                      <a:pt x="718225" y="2682241"/>
                    </a:lnTo>
                    <a:cubicBezTo>
                      <a:pt x="800191" y="2682370"/>
                      <a:pt x="877778" y="2648964"/>
                      <a:pt x="929101" y="2591451"/>
                    </a:cubicBezTo>
                    <a:lnTo>
                      <a:pt x="3014114" y="264567"/>
                    </a:lnTo>
                    <a:cubicBezTo>
                      <a:pt x="3057752" y="215832"/>
                      <a:pt x="3066431" y="148877"/>
                      <a:pt x="3036421" y="92413"/>
                    </a:cubicBezTo>
                    <a:cubicBezTo>
                      <a:pt x="3006411" y="35950"/>
                      <a:pt x="2943048" y="8"/>
                      <a:pt x="2873500" y="0"/>
                    </a:cubicBezTo>
                    <a:close/>
                    <a:moveTo>
                      <a:pt x="788487" y="2489363"/>
                    </a:moveTo>
                    <a:cubicBezTo>
                      <a:pt x="771418" y="2508570"/>
                      <a:pt x="745553" y="2519729"/>
                      <a:pt x="718225" y="2519681"/>
                    </a:cubicBezTo>
                    <a:lnTo>
                      <a:pt x="180603" y="2519681"/>
                    </a:lnTo>
                    <a:lnTo>
                      <a:pt x="2265616" y="192878"/>
                    </a:lnTo>
                    <a:cubicBezTo>
                      <a:pt x="2282685" y="173674"/>
                      <a:pt x="2308550" y="162514"/>
                      <a:pt x="2335878" y="162560"/>
                    </a:cubicBezTo>
                    <a:lnTo>
                      <a:pt x="2873500" y="162560"/>
                    </a:lnTo>
                    <a:close/>
                  </a:path>
                </a:pathLst>
              </a:custGeom>
              <a:solidFill>
                <a:srgbClr val="000000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9" name="Frihandsfigur: Form 398">
                <a:extLst>
                  <a:ext uri="{FF2B5EF4-FFF2-40B4-BE49-F238E27FC236}">
                    <a16:creationId xmlns:a16="http://schemas.microsoft.com/office/drawing/2014/main" id="{332B03BE-C85A-3CF4-5574-C9E52C86B08E}"/>
                  </a:ext>
                </a:extLst>
              </p:cNvPr>
              <p:cNvSpPr/>
              <p:nvPr/>
            </p:nvSpPr>
            <p:spPr>
              <a:xfrm>
                <a:off x="6630846" y="4146613"/>
                <a:ext cx="644127" cy="635899"/>
              </a:xfrm>
              <a:custGeom>
                <a:avLst/>
                <a:gdLst>
                  <a:gd name="connsiteX0" fmla="*/ -1 w 1264355"/>
                  <a:gd name="connsiteY0" fmla="*/ 568960 h 1137920"/>
                  <a:gd name="connsiteX1" fmla="*/ 632177 w 1264355"/>
                  <a:gd name="connsiteY1" fmla="*/ 1137920 h 1137920"/>
                  <a:gd name="connsiteX2" fmla="*/ 1264355 w 1264355"/>
                  <a:gd name="connsiteY2" fmla="*/ 568960 h 1137920"/>
                  <a:gd name="connsiteX3" fmla="*/ 632177 w 1264355"/>
                  <a:gd name="connsiteY3" fmla="*/ 0 h 1137920"/>
                  <a:gd name="connsiteX4" fmla="*/ -1 w 1264355"/>
                  <a:gd name="connsiteY4" fmla="*/ 568960 h 1137920"/>
                  <a:gd name="connsiteX5" fmla="*/ 1083732 w 1264355"/>
                  <a:gd name="connsiteY5" fmla="*/ 568960 h 1137920"/>
                  <a:gd name="connsiteX6" fmla="*/ 632177 w 1264355"/>
                  <a:gd name="connsiteY6" fmla="*/ 975360 h 1137920"/>
                  <a:gd name="connsiteX7" fmla="*/ 180621 w 1264355"/>
                  <a:gd name="connsiteY7" fmla="*/ 568960 h 1137920"/>
                  <a:gd name="connsiteX8" fmla="*/ 632177 w 1264355"/>
                  <a:gd name="connsiteY8" fmla="*/ 162560 h 1137920"/>
                  <a:gd name="connsiteX9" fmla="*/ 1083732 w 1264355"/>
                  <a:gd name="connsiteY9" fmla="*/ 568960 h 1137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4355" h="1137920">
                    <a:moveTo>
                      <a:pt x="-1" y="568960"/>
                    </a:moveTo>
                    <a:cubicBezTo>
                      <a:pt x="-1" y="883188"/>
                      <a:pt x="283034" y="1137920"/>
                      <a:pt x="632177" y="1137920"/>
                    </a:cubicBezTo>
                    <a:cubicBezTo>
                      <a:pt x="981320" y="1137920"/>
                      <a:pt x="1264355" y="883188"/>
                      <a:pt x="1264355" y="568960"/>
                    </a:cubicBezTo>
                    <a:cubicBezTo>
                      <a:pt x="1264355" y="254732"/>
                      <a:pt x="981320" y="0"/>
                      <a:pt x="632177" y="0"/>
                    </a:cubicBezTo>
                    <a:cubicBezTo>
                      <a:pt x="283197" y="358"/>
                      <a:pt x="396" y="254878"/>
                      <a:pt x="-1" y="568960"/>
                    </a:cubicBezTo>
                    <a:close/>
                    <a:moveTo>
                      <a:pt x="1083732" y="568960"/>
                    </a:moveTo>
                    <a:cubicBezTo>
                      <a:pt x="1083732" y="793407"/>
                      <a:pt x="881562" y="975360"/>
                      <a:pt x="632177" y="975360"/>
                    </a:cubicBezTo>
                    <a:cubicBezTo>
                      <a:pt x="382792" y="975360"/>
                      <a:pt x="180621" y="793407"/>
                      <a:pt x="180621" y="568960"/>
                    </a:cubicBezTo>
                    <a:cubicBezTo>
                      <a:pt x="180621" y="344513"/>
                      <a:pt x="382792" y="162560"/>
                      <a:pt x="632177" y="162560"/>
                    </a:cubicBezTo>
                    <a:cubicBezTo>
                      <a:pt x="881445" y="162828"/>
                      <a:pt x="1083434" y="344619"/>
                      <a:pt x="1083732" y="5689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0" name="Frihandsfigur: Form 399">
                <a:extLst>
                  <a:ext uri="{FF2B5EF4-FFF2-40B4-BE49-F238E27FC236}">
                    <a16:creationId xmlns:a16="http://schemas.microsoft.com/office/drawing/2014/main" id="{2E4D4614-83F0-A476-5BB9-4BCB51BE651F}"/>
                  </a:ext>
                </a:extLst>
              </p:cNvPr>
              <p:cNvSpPr/>
              <p:nvPr/>
            </p:nvSpPr>
            <p:spPr>
              <a:xfrm>
                <a:off x="5526627" y="3283608"/>
                <a:ext cx="644127" cy="635899"/>
              </a:xfrm>
              <a:custGeom>
                <a:avLst/>
                <a:gdLst>
                  <a:gd name="connsiteX0" fmla="*/ 632177 w 1264355"/>
                  <a:gd name="connsiteY0" fmla="*/ 0 h 1137920"/>
                  <a:gd name="connsiteX1" fmla="*/ -1 w 1264355"/>
                  <a:gd name="connsiteY1" fmla="*/ 568960 h 1137920"/>
                  <a:gd name="connsiteX2" fmla="*/ 632177 w 1264355"/>
                  <a:gd name="connsiteY2" fmla="*/ 1137920 h 1137920"/>
                  <a:gd name="connsiteX3" fmla="*/ 1264355 w 1264355"/>
                  <a:gd name="connsiteY3" fmla="*/ 568960 h 1137920"/>
                  <a:gd name="connsiteX4" fmla="*/ 632177 w 1264355"/>
                  <a:gd name="connsiteY4" fmla="*/ 0 h 1137920"/>
                  <a:gd name="connsiteX5" fmla="*/ 632177 w 1264355"/>
                  <a:gd name="connsiteY5" fmla="*/ 975360 h 1137920"/>
                  <a:gd name="connsiteX6" fmla="*/ 180621 w 1264355"/>
                  <a:gd name="connsiteY6" fmla="*/ 568960 h 1137920"/>
                  <a:gd name="connsiteX7" fmla="*/ 632177 w 1264355"/>
                  <a:gd name="connsiteY7" fmla="*/ 162560 h 1137920"/>
                  <a:gd name="connsiteX8" fmla="*/ 1083732 w 1264355"/>
                  <a:gd name="connsiteY8" fmla="*/ 568960 h 1137920"/>
                  <a:gd name="connsiteX9" fmla="*/ 632177 w 1264355"/>
                  <a:gd name="connsiteY9" fmla="*/ 975360 h 1137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4355" h="1137920">
                    <a:moveTo>
                      <a:pt x="632177" y="0"/>
                    </a:moveTo>
                    <a:cubicBezTo>
                      <a:pt x="283034" y="0"/>
                      <a:pt x="-1" y="254732"/>
                      <a:pt x="-1" y="568960"/>
                    </a:cubicBezTo>
                    <a:cubicBezTo>
                      <a:pt x="-1" y="883189"/>
                      <a:pt x="283034" y="1137920"/>
                      <a:pt x="632177" y="1137920"/>
                    </a:cubicBezTo>
                    <a:cubicBezTo>
                      <a:pt x="981319" y="1137920"/>
                      <a:pt x="1264355" y="883189"/>
                      <a:pt x="1264355" y="568960"/>
                    </a:cubicBezTo>
                    <a:cubicBezTo>
                      <a:pt x="1263957" y="254880"/>
                      <a:pt x="981157" y="358"/>
                      <a:pt x="632177" y="0"/>
                    </a:cubicBezTo>
                    <a:close/>
                    <a:moveTo>
                      <a:pt x="632177" y="975360"/>
                    </a:moveTo>
                    <a:cubicBezTo>
                      <a:pt x="382792" y="975360"/>
                      <a:pt x="180621" y="793408"/>
                      <a:pt x="180621" y="568960"/>
                    </a:cubicBezTo>
                    <a:cubicBezTo>
                      <a:pt x="180621" y="344512"/>
                      <a:pt x="382792" y="162560"/>
                      <a:pt x="632177" y="162560"/>
                    </a:cubicBezTo>
                    <a:cubicBezTo>
                      <a:pt x="881562" y="162560"/>
                      <a:pt x="1083732" y="344512"/>
                      <a:pt x="1083732" y="568960"/>
                    </a:cubicBezTo>
                    <a:cubicBezTo>
                      <a:pt x="1083434" y="793297"/>
                      <a:pt x="881444" y="975092"/>
                      <a:pt x="632177" y="9753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</p:grpSp>
      </p:grpSp>
      <p:grpSp>
        <p:nvGrpSpPr>
          <p:cNvPr id="419" name="Grupp 418">
            <a:extLst>
              <a:ext uri="{FF2B5EF4-FFF2-40B4-BE49-F238E27FC236}">
                <a16:creationId xmlns:a16="http://schemas.microsoft.com/office/drawing/2014/main" id="{14435417-E8AB-7C17-AF95-737D5B32D0DF}"/>
              </a:ext>
            </a:extLst>
          </p:cNvPr>
          <p:cNvGrpSpPr/>
          <p:nvPr/>
        </p:nvGrpSpPr>
        <p:grpSpPr>
          <a:xfrm>
            <a:off x="1080267" y="1517758"/>
            <a:ext cx="358354" cy="358354"/>
            <a:chOff x="1440356" y="1862810"/>
            <a:chExt cx="1190794" cy="1190794"/>
          </a:xfrm>
        </p:grpSpPr>
        <p:sp>
          <p:nvSpPr>
            <p:cNvPr id="420" name="Frihandsfigur: Form 419">
              <a:extLst>
                <a:ext uri="{FF2B5EF4-FFF2-40B4-BE49-F238E27FC236}">
                  <a16:creationId xmlns:a16="http://schemas.microsoft.com/office/drawing/2014/main" id="{2A278583-3F69-6274-282A-27D992183EE3}"/>
                </a:ext>
              </a:extLst>
            </p:cNvPr>
            <p:cNvSpPr/>
            <p:nvPr/>
          </p:nvSpPr>
          <p:spPr>
            <a:xfrm>
              <a:off x="1932334" y="2099045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1" name="Frihandsfigur: Form 420">
              <a:extLst>
                <a:ext uri="{FF2B5EF4-FFF2-40B4-BE49-F238E27FC236}">
                  <a16:creationId xmlns:a16="http://schemas.microsoft.com/office/drawing/2014/main" id="{E6184601-E72F-677C-2080-67FA21F63442}"/>
                </a:ext>
              </a:extLst>
            </p:cNvPr>
            <p:cNvSpPr/>
            <p:nvPr/>
          </p:nvSpPr>
          <p:spPr>
            <a:xfrm>
              <a:off x="1913092" y="2079813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2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2" name="Frihandsfigur: Form 421">
              <a:extLst>
                <a:ext uri="{FF2B5EF4-FFF2-40B4-BE49-F238E27FC236}">
                  <a16:creationId xmlns:a16="http://schemas.microsoft.com/office/drawing/2014/main" id="{5B430E35-6634-6A8E-5212-229BBF35B5F7}"/>
                </a:ext>
              </a:extLst>
            </p:cNvPr>
            <p:cNvSpPr/>
            <p:nvPr/>
          </p:nvSpPr>
          <p:spPr>
            <a:xfrm>
              <a:off x="1932334" y="2587283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3" name="Frihandsfigur: Form 422">
              <a:extLst>
                <a:ext uri="{FF2B5EF4-FFF2-40B4-BE49-F238E27FC236}">
                  <a16:creationId xmlns:a16="http://schemas.microsoft.com/office/drawing/2014/main" id="{FD7249FA-E07B-305D-AFF6-6E589645B395}"/>
                </a:ext>
              </a:extLst>
            </p:cNvPr>
            <p:cNvSpPr/>
            <p:nvPr/>
          </p:nvSpPr>
          <p:spPr>
            <a:xfrm>
              <a:off x="1913092" y="2568052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2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4" name="Frihandsfigur: Form 423">
              <a:extLst>
                <a:ext uri="{FF2B5EF4-FFF2-40B4-BE49-F238E27FC236}">
                  <a16:creationId xmlns:a16="http://schemas.microsoft.com/office/drawing/2014/main" id="{A6C5F898-C051-929F-EDD1-278D81AF3ED7}"/>
                </a:ext>
              </a:extLst>
            </p:cNvPr>
            <p:cNvSpPr/>
            <p:nvPr/>
          </p:nvSpPr>
          <p:spPr>
            <a:xfrm>
              <a:off x="2255858" y="2587283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5" name="Frihandsfigur: Form 424">
              <a:extLst>
                <a:ext uri="{FF2B5EF4-FFF2-40B4-BE49-F238E27FC236}">
                  <a16:creationId xmlns:a16="http://schemas.microsoft.com/office/drawing/2014/main" id="{C85EF7B1-016B-7094-DC03-00710FD18548}"/>
                </a:ext>
              </a:extLst>
            </p:cNvPr>
            <p:cNvSpPr/>
            <p:nvPr/>
          </p:nvSpPr>
          <p:spPr>
            <a:xfrm>
              <a:off x="2236617" y="2568052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2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6" name="Frihandsfigur: Form 425">
              <a:extLst>
                <a:ext uri="{FF2B5EF4-FFF2-40B4-BE49-F238E27FC236}">
                  <a16:creationId xmlns:a16="http://schemas.microsoft.com/office/drawing/2014/main" id="{9DEDF95F-FAA0-54B1-E49F-A3E26AA8F7A7}"/>
                </a:ext>
              </a:extLst>
            </p:cNvPr>
            <p:cNvSpPr/>
            <p:nvPr/>
          </p:nvSpPr>
          <p:spPr>
            <a:xfrm rot="10800000">
              <a:off x="1608808" y="2587302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7" name="Frihandsfigur: Form 426">
              <a:extLst>
                <a:ext uri="{FF2B5EF4-FFF2-40B4-BE49-F238E27FC236}">
                  <a16:creationId xmlns:a16="http://schemas.microsoft.com/office/drawing/2014/main" id="{B62AE74F-AA99-7D24-1481-5C93FB1F9AE0}"/>
                </a:ext>
              </a:extLst>
            </p:cNvPr>
            <p:cNvSpPr/>
            <p:nvPr/>
          </p:nvSpPr>
          <p:spPr>
            <a:xfrm>
              <a:off x="1589567" y="2568052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1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1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8" name="Frihandsfigur: Form 427">
              <a:extLst>
                <a:ext uri="{FF2B5EF4-FFF2-40B4-BE49-F238E27FC236}">
                  <a16:creationId xmlns:a16="http://schemas.microsoft.com/office/drawing/2014/main" id="{E93AB672-31E4-A340-71C1-3ED0ABE94ED9}"/>
                </a:ext>
              </a:extLst>
            </p:cNvPr>
            <p:cNvSpPr/>
            <p:nvPr/>
          </p:nvSpPr>
          <p:spPr>
            <a:xfrm>
              <a:off x="1692677" y="2419055"/>
              <a:ext cx="686152" cy="175573"/>
            </a:xfrm>
            <a:custGeom>
              <a:avLst/>
              <a:gdLst>
                <a:gd name="connsiteX0" fmla="*/ 1042539 w 1069795"/>
                <a:gd name="connsiteY0" fmla="*/ 248710 h 248710"/>
                <a:gd name="connsiteX1" fmla="*/ 1015284 w 1069795"/>
                <a:gd name="connsiteY1" fmla="*/ 221454 h 248710"/>
                <a:gd name="connsiteX2" fmla="*/ 1015284 w 1069795"/>
                <a:gd name="connsiteY2" fmla="*/ 54512 h 248710"/>
                <a:gd name="connsiteX3" fmla="*/ 54512 w 1069795"/>
                <a:gd name="connsiteY3" fmla="*/ 54512 h 248710"/>
                <a:gd name="connsiteX4" fmla="*/ 54512 w 1069795"/>
                <a:gd name="connsiteY4" fmla="*/ 221454 h 248710"/>
                <a:gd name="connsiteX5" fmla="*/ 27256 w 1069795"/>
                <a:gd name="connsiteY5" fmla="*/ 248710 h 248710"/>
                <a:gd name="connsiteX6" fmla="*/ 0 w 1069795"/>
                <a:gd name="connsiteY6" fmla="*/ 221454 h 248710"/>
                <a:gd name="connsiteX7" fmla="*/ 0 w 1069795"/>
                <a:gd name="connsiteY7" fmla="*/ 27256 h 248710"/>
                <a:gd name="connsiteX8" fmla="*/ 27256 w 1069795"/>
                <a:gd name="connsiteY8" fmla="*/ 0 h 248710"/>
                <a:gd name="connsiteX9" fmla="*/ 1042539 w 1069795"/>
                <a:gd name="connsiteY9" fmla="*/ 0 h 248710"/>
                <a:gd name="connsiteX10" fmla="*/ 1069795 w 1069795"/>
                <a:gd name="connsiteY10" fmla="*/ 27256 h 248710"/>
                <a:gd name="connsiteX11" fmla="*/ 1069795 w 1069795"/>
                <a:gd name="connsiteY11" fmla="*/ 221454 h 248710"/>
                <a:gd name="connsiteX12" fmla="*/ 1042539 w 1069795"/>
                <a:gd name="connsiteY12" fmla="*/ 248710 h 24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9795" h="248710">
                  <a:moveTo>
                    <a:pt x="1042539" y="248710"/>
                  </a:moveTo>
                  <a:cubicBezTo>
                    <a:pt x="1027475" y="248710"/>
                    <a:pt x="1015284" y="236519"/>
                    <a:pt x="1015284" y="221454"/>
                  </a:cubicBezTo>
                  <a:lnTo>
                    <a:pt x="1015284" y="54512"/>
                  </a:lnTo>
                  <a:lnTo>
                    <a:pt x="54512" y="54512"/>
                  </a:lnTo>
                  <a:lnTo>
                    <a:pt x="54512" y="221454"/>
                  </a:lnTo>
                  <a:cubicBezTo>
                    <a:pt x="54512" y="236519"/>
                    <a:pt x="42320" y="248710"/>
                    <a:pt x="27256" y="248710"/>
                  </a:cubicBezTo>
                  <a:cubicBezTo>
                    <a:pt x="12192" y="248710"/>
                    <a:pt x="0" y="236519"/>
                    <a:pt x="0" y="221454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1042539" y="0"/>
                  </a:lnTo>
                  <a:cubicBezTo>
                    <a:pt x="1057604" y="0"/>
                    <a:pt x="1069795" y="12192"/>
                    <a:pt x="1069795" y="27256"/>
                  </a:cubicBezTo>
                  <a:lnTo>
                    <a:pt x="1069795" y="221454"/>
                  </a:lnTo>
                  <a:cubicBezTo>
                    <a:pt x="1069795" y="236519"/>
                    <a:pt x="1057604" y="248710"/>
                    <a:pt x="1042539" y="248710"/>
                  </a:cubicBez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9" name="Frihandsfigur: Form 428">
              <a:extLst>
                <a:ext uri="{FF2B5EF4-FFF2-40B4-BE49-F238E27FC236}">
                  <a16:creationId xmlns:a16="http://schemas.microsoft.com/office/drawing/2014/main" id="{0BF51D7B-E08E-E45F-4471-A39A3DDE22DA}"/>
                </a:ext>
              </a:extLst>
            </p:cNvPr>
            <p:cNvSpPr/>
            <p:nvPr/>
          </p:nvSpPr>
          <p:spPr>
            <a:xfrm>
              <a:off x="2016512" y="2296179"/>
              <a:ext cx="38481" cy="288000"/>
            </a:xfrm>
            <a:custGeom>
              <a:avLst/>
              <a:gdLst>
                <a:gd name="connsiteX0" fmla="*/ 27256 w 54511"/>
                <a:gd name="connsiteY0" fmla="*/ 453130 h 453129"/>
                <a:gd name="connsiteX1" fmla="*/ 0 w 54511"/>
                <a:gd name="connsiteY1" fmla="*/ 425874 h 453129"/>
                <a:gd name="connsiteX2" fmla="*/ 0 w 54511"/>
                <a:gd name="connsiteY2" fmla="*/ 27256 h 453129"/>
                <a:gd name="connsiteX3" fmla="*/ 27256 w 54511"/>
                <a:gd name="connsiteY3" fmla="*/ 0 h 453129"/>
                <a:gd name="connsiteX4" fmla="*/ 54512 w 54511"/>
                <a:gd name="connsiteY4" fmla="*/ 27256 h 453129"/>
                <a:gd name="connsiteX5" fmla="*/ 54512 w 54511"/>
                <a:gd name="connsiteY5" fmla="*/ 425874 h 453129"/>
                <a:gd name="connsiteX6" fmla="*/ 27256 w 54511"/>
                <a:gd name="connsiteY6" fmla="*/ 453130 h 45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1" h="453129">
                  <a:moveTo>
                    <a:pt x="27256" y="453130"/>
                  </a:moveTo>
                  <a:cubicBezTo>
                    <a:pt x="12192" y="453130"/>
                    <a:pt x="0" y="440938"/>
                    <a:pt x="0" y="425874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cubicBezTo>
                    <a:pt x="42320" y="0"/>
                    <a:pt x="54512" y="12192"/>
                    <a:pt x="54512" y="27256"/>
                  </a:cubicBezTo>
                  <a:lnTo>
                    <a:pt x="54512" y="425874"/>
                  </a:lnTo>
                  <a:cubicBezTo>
                    <a:pt x="54512" y="440938"/>
                    <a:pt x="42320" y="453130"/>
                    <a:pt x="27256" y="453130"/>
                  </a:cubicBez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0" name="Frihandsfigur: Form 429">
              <a:extLst>
                <a:ext uri="{FF2B5EF4-FFF2-40B4-BE49-F238E27FC236}">
                  <a16:creationId xmlns:a16="http://schemas.microsoft.com/office/drawing/2014/main" id="{D04A975F-1843-B52F-A422-C62B94DF8CC2}"/>
                </a:ext>
              </a:extLst>
            </p:cNvPr>
            <p:cNvSpPr/>
            <p:nvPr/>
          </p:nvSpPr>
          <p:spPr>
            <a:xfrm>
              <a:off x="2338528" y="1880234"/>
              <a:ext cx="275185" cy="275163"/>
            </a:xfrm>
            <a:custGeom>
              <a:avLst/>
              <a:gdLst>
                <a:gd name="connsiteX0" fmla="*/ 34863 w 275185"/>
                <a:gd name="connsiteY0" fmla="*/ 0 h 275163"/>
                <a:gd name="connsiteX1" fmla="*/ 167898 w 275185"/>
                <a:gd name="connsiteY1" fmla="*/ 0 h 275163"/>
                <a:gd name="connsiteX2" fmla="*/ 275185 w 275185"/>
                <a:gd name="connsiteY2" fmla="*/ 107287 h 275163"/>
                <a:gd name="connsiteX3" fmla="*/ 275185 w 275185"/>
                <a:gd name="connsiteY3" fmla="*/ 240298 h 275163"/>
                <a:gd name="connsiteX4" fmla="*/ 240322 w 275185"/>
                <a:gd name="connsiteY4" fmla="*/ 275163 h 275163"/>
                <a:gd name="connsiteX5" fmla="*/ 215658 w 275185"/>
                <a:gd name="connsiteY5" fmla="*/ 264952 h 275163"/>
                <a:gd name="connsiteX6" fmla="*/ 213654 w 275185"/>
                <a:gd name="connsiteY6" fmla="*/ 260120 h 275163"/>
                <a:gd name="connsiteX7" fmla="*/ 205436 w 275185"/>
                <a:gd name="connsiteY7" fmla="*/ 240298 h 275163"/>
                <a:gd name="connsiteX8" fmla="*/ 205436 w 275185"/>
                <a:gd name="connsiteY8" fmla="*/ 107287 h 275163"/>
                <a:gd name="connsiteX9" fmla="*/ 202254 w 275185"/>
                <a:gd name="connsiteY9" fmla="*/ 99618 h 275163"/>
                <a:gd name="connsiteX10" fmla="*/ 194429 w 275185"/>
                <a:gd name="connsiteY10" fmla="*/ 80757 h 275163"/>
                <a:gd name="connsiteX11" fmla="*/ 167898 w 275185"/>
                <a:gd name="connsiteY11" fmla="*/ 69751 h 275163"/>
                <a:gd name="connsiteX12" fmla="*/ 34863 w 275185"/>
                <a:gd name="connsiteY12" fmla="*/ 69751 h 275163"/>
                <a:gd name="connsiteX13" fmla="*/ 0 w 275185"/>
                <a:gd name="connsiteY13" fmla="*/ 34886 h 275163"/>
                <a:gd name="connsiteX14" fmla="*/ 0 w 275185"/>
                <a:gd name="connsiteY14" fmla="*/ 34886 h 275163"/>
                <a:gd name="connsiteX15" fmla="*/ 0 w 275185"/>
                <a:gd name="connsiteY15" fmla="*/ 34886 h 275163"/>
                <a:gd name="connsiteX16" fmla="*/ 0 w 275185"/>
                <a:gd name="connsiteY16" fmla="*/ 34886 h 275163"/>
                <a:gd name="connsiteX17" fmla="*/ 10210 w 275185"/>
                <a:gd name="connsiteY17" fmla="*/ 10222 h 275163"/>
                <a:gd name="connsiteX18" fmla="*/ 34863 w 275185"/>
                <a:gd name="connsiteY18" fmla="*/ 0 h 27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5185" h="275163">
                  <a:moveTo>
                    <a:pt x="34863" y="0"/>
                  </a:moveTo>
                  <a:lnTo>
                    <a:pt x="167898" y="0"/>
                  </a:lnTo>
                  <a:cubicBezTo>
                    <a:pt x="227066" y="0"/>
                    <a:pt x="275185" y="48121"/>
                    <a:pt x="275185" y="107287"/>
                  </a:cubicBezTo>
                  <a:lnTo>
                    <a:pt x="275185" y="240298"/>
                  </a:lnTo>
                  <a:cubicBezTo>
                    <a:pt x="275185" y="259556"/>
                    <a:pt x="259580" y="275163"/>
                    <a:pt x="240322" y="275163"/>
                  </a:cubicBezTo>
                  <a:cubicBezTo>
                    <a:pt x="230694" y="275163"/>
                    <a:pt x="221972" y="271261"/>
                    <a:pt x="215658" y="264952"/>
                  </a:cubicBezTo>
                  <a:lnTo>
                    <a:pt x="213654" y="260120"/>
                  </a:lnTo>
                  <a:lnTo>
                    <a:pt x="205436" y="240298"/>
                  </a:lnTo>
                  <a:lnTo>
                    <a:pt x="205436" y="107287"/>
                  </a:lnTo>
                  <a:lnTo>
                    <a:pt x="202254" y="99618"/>
                  </a:lnTo>
                  <a:lnTo>
                    <a:pt x="194429" y="80757"/>
                  </a:lnTo>
                  <a:cubicBezTo>
                    <a:pt x="187632" y="73960"/>
                    <a:pt x="178248" y="69751"/>
                    <a:pt x="167898" y="69751"/>
                  </a:cubicBezTo>
                  <a:lnTo>
                    <a:pt x="34863" y="69751"/>
                  </a:lnTo>
                  <a:cubicBezTo>
                    <a:pt x="15606" y="69751"/>
                    <a:pt x="0" y="54144"/>
                    <a:pt x="0" y="34886"/>
                  </a:cubicBezTo>
                  <a:lnTo>
                    <a:pt x="0" y="34886"/>
                  </a:lnTo>
                  <a:lnTo>
                    <a:pt x="0" y="34886"/>
                  </a:lnTo>
                  <a:lnTo>
                    <a:pt x="0" y="34886"/>
                  </a:lnTo>
                  <a:lnTo>
                    <a:pt x="10210" y="10222"/>
                  </a:lnTo>
                  <a:cubicBezTo>
                    <a:pt x="16519" y="3907"/>
                    <a:pt x="25234" y="0"/>
                    <a:pt x="34863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1" name="Frihandsfigur: Form 430">
              <a:extLst>
                <a:ext uri="{FF2B5EF4-FFF2-40B4-BE49-F238E27FC236}">
                  <a16:creationId xmlns:a16="http://schemas.microsoft.com/office/drawing/2014/main" id="{43F5A2DD-3B5F-2F4D-1C5E-E906686FA0E0}"/>
                </a:ext>
              </a:extLst>
            </p:cNvPr>
            <p:cNvSpPr/>
            <p:nvPr/>
          </p:nvSpPr>
          <p:spPr>
            <a:xfrm>
              <a:off x="1457805" y="2761003"/>
              <a:ext cx="275185" cy="275140"/>
            </a:xfrm>
            <a:custGeom>
              <a:avLst/>
              <a:gdLst>
                <a:gd name="connsiteX0" fmla="*/ 34863 w 275185"/>
                <a:gd name="connsiteY0" fmla="*/ 0 h 275140"/>
                <a:gd name="connsiteX1" fmla="*/ 34863 w 275185"/>
                <a:gd name="connsiteY1" fmla="*/ 0 h 275140"/>
                <a:gd name="connsiteX2" fmla="*/ 34863 w 275185"/>
                <a:gd name="connsiteY2" fmla="*/ 0 h 275140"/>
                <a:gd name="connsiteX3" fmla="*/ 38841 w 275185"/>
                <a:gd name="connsiteY3" fmla="*/ 1647 h 275140"/>
                <a:gd name="connsiteX4" fmla="*/ 59528 w 275185"/>
                <a:gd name="connsiteY4" fmla="*/ 10210 h 275140"/>
                <a:gd name="connsiteX5" fmla="*/ 69751 w 275185"/>
                <a:gd name="connsiteY5" fmla="*/ 34863 h 275140"/>
                <a:gd name="connsiteX6" fmla="*/ 69751 w 275185"/>
                <a:gd name="connsiteY6" fmla="*/ 167874 h 275140"/>
                <a:gd name="connsiteX7" fmla="*/ 80757 w 275185"/>
                <a:gd name="connsiteY7" fmla="*/ 194406 h 275140"/>
                <a:gd name="connsiteX8" fmla="*/ 104218 w 275185"/>
                <a:gd name="connsiteY8" fmla="*/ 204139 h 275140"/>
                <a:gd name="connsiteX9" fmla="*/ 107288 w 275185"/>
                <a:gd name="connsiteY9" fmla="*/ 205412 h 275140"/>
                <a:gd name="connsiteX10" fmla="*/ 240322 w 275185"/>
                <a:gd name="connsiteY10" fmla="*/ 205412 h 275140"/>
                <a:gd name="connsiteX11" fmla="*/ 240322 w 275185"/>
                <a:gd name="connsiteY11" fmla="*/ 205412 h 275140"/>
                <a:gd name="connsiteX12" fmla="*/ 275185 w 275185"/>
                <a:gd name="connsiteY12" fmla="*/ 240275 h 275140"/>
                <a:gd name="connsiteX13" fmla="*/ 275185 w 275185"/>
                <a:gd name="connsiteY13" fmla="*/ 240275 h 275140"/>
                <a:gd name="connsiteX14" fmla="*/ 275185 w 275185"/>
                <a:gd name="connsiteY14" fmla="*/ 240275 h 275140"/>
                <a:gd name="connsiteX15" fmla="*/ 240322 w 275185"/>
                <a:gd name="connsiteY15" fmla="*/ 275140 h 275140"/>
                <a:gd name="connsiteX16" fmla="*/ 107287 w 275185"/>
                <a:gd name="connsiteY16" fmla="*/ 275140 h 275140"/>
                <a:gd name="connsiteX17" fmla="*/ 0 w 275185"/>
                <a:gd name="connsiteY17" fmla="*/ 167874 h 275140"/>
                <a:gd name="connsiteX18" fmla="*/ 0 w 275185"/>
                <a:gd name="connsiteY18" fmla="*/ 34863 h 275140"/>
                <a:gd name="connsiteX19" fmla="*/ 34863 w 275185"/>
                <a:gd name="connsiteY19" fmla="*/ 0 h 27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5185" h="275140">
                  <a:moveTo>
                    <a:pt x="34863" y="0"/>
                  </a:moveTo>
                  <a:lnTo>
                    <a:pt x="34863" y="0"/>
                  </a:lnTo>
                  <a:lnTo>
                    <a:pt x="34863" y="0"/>
                  </a:lnTo>
                  <a:lnTo>
                    <a:pt x="38841" y="1647"/>
                  </a:lnTo>
                  <a:lnTo>
                    <a:pt x="59528" y="10210"/>
                  </a:lnTo>
                  <a:cubicBezTo>
                    <a:pt x="65843" y="16518"/>
                    <a:pt x="69751" y="25234"/>
                    <a:pt x="69751" y="34863"/>
                  </a:cubicBezTo>
                  <a:lnTo>
                    <a:pt x="69751" y="167874"/>
                  </a:lnTo>
                  <a:cubicBezTo>
                    <a:pt x="69751" y="178224"/>
                    <a:pt x="73960" y="187609"/>
                    <a:pt x="80757" y="194406"/>
                  </a:cubicBezTo>
                  <a:lnTo>
                    <a:pt x="104218" y="204139"/>
                  </a:lnTo>
                  <a:lnTo>
                    <a:pt x="107288" y="205412"/>
                  </a:lnTo>
                  <a:lnTo>
                    <a:pt x="240322" y="205412"/>
                  </a:lnTo>
                  <a:lnTo>
                    <a:pt x="240322" y="205412"/>
                  </a:lnTo>
                  <a:cubicBezTo>
                    <a:pt x="259580" y="205412"/>
                    <a:pt x="275185" y="221018"/>
                    <a:pt x="275185" y="240275"/>
                  </a:cubicBezTo>
                  <a:lnTo>
                    <a:pt x="275185" y="240275"/>
                  </a:lnTo>
                  <a:lnTo>
                    <a:pt x="275185" y="240275"/>
                  </a:lnTo>
                  <a:cubicBezTo>
                    <a:pt x="275185" y="259533"/>
                    <a:pt x="259580" y="275140"/>
                    <a:pt x="240322" y="275140"/>
                  </a:cubicBezTo>
                  <a:lnTo>
                    <a:pt x="107287" y="275140"/>
                  </a:lnTo>
                  <a:cubicBezTo>
                    <a:pt x="48121" y="275140"/>
                    <a:pt x="0" y="227019"/>
                    <a:pt x="0" y="167874"/>
                  </a:cubicBezTo>
                  <a:lnTo>
                    <a:pt x="0" y="34863"/>
                  </a:lnTo>
                  <a:cubicBezTo>
                    <a:pt x="0" y="15605"/>
                    <a:pt x="15605" y="0"/>
                    <a:pt x="34863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2" name="Frihandsfigur: Form 431">
              <a:extLst>
                <a:ext uri="{FF2B5EF4-FFF2-40B4-BE49-F238E27FC236}">
                  <a16:creationId xmlns:a16="http://schemas.microsoft.com/office/drawing/2014/main" id="{4F2BF3C5-F8BE-1C9A-4D30-6451245641D6}"/>
                </a:ext>
              </a:extLst>
            </p:cNvPr>
            <p:cNvSpPr/>
            <p:nvPr/>
          </p:nvSpPr>
          <p:spPr>
            <a:xfrm>
              <a:off x="1457805" y="1880234"/>
              <a:ext cx="275185" cy="275163"/>
            </a:xfrm>
            <a:custGeom>
              <a:avLst/>
              <a:gdLst>
                <a:gd name="connsiteX0" fmla="*/ 107287 w 275185"/>
                <a:gd name="connsiteY0" fmla="*/ 0 h 275163"/>
                <a:gd name="connsiteX1" fmla="*/ 240322 w 275185"/>
                <a:gd name="connsiteY1" fmla="*/ 0 h 275163"/>
                <a:gd name="connsiteX2" fmla="*/ 264975 w 275185"/>
                <a:gd name="connsiteY2" fmla="*/ 10222 h 275163"/>
                <a:gd name="connsiteX3" fmla="*/ 275185 w 275185"/>
                <a:gd name="connsiteY3" fmla="*/ 34886 h 275163"/>
                <a:gd name="connsiteX4" fmla="*/ 275185 w 275185"/>
                <a:gd name="connsiteY4" fmla="*/ 34886 h 275163"/>
                <a:gd name="connsiteX5" fmla="*/ 275185 w 275185"/>
                <a:gd name="connsiteY5" fmla="*/ 34886 h 275163"/>
                <a:gd name="connsiteX6" fmla="*/ 275185 w 275185"/>
                <a:gd name="connsiteY6" fmla="*/ 34886 h 275163"/>
                <a:gd name="connsiteX7" fmla="*/ 240322 w 275185"/>
                <a:gd name="connsiteY7" fmla="*/ 69751 h 275163"/>
                <a:gd name="connsiteX8" fmla="*/ 107287 w 275185"/>
                <a:gd name="connsiteY8" fmla="*/ 69751 h 275163"/>
                <a:gd name="connsiteX9" fmla="*/ 69751 w 275185"/>
                <a:gd name="connsiteY9" fmla="*/ 107287 h 275163"/>
                <a:gd name="connsiteX10" fmla="*/ 69751 w 275185"/>
                <a:gd name="connsiteY10" fmla="*/ 240298 h 275163"/>
                <a:gd name="connsiteX11" fmla="*/ 34863 w 275185"/>
                <a:gd name="connsiteY11" fmla="*/ 275163 h 275163"/>
                <a:gd name="connsiteX12" fmla="*/ 0 w 275185"/>
                <a:gd name="connsiteY12" fmla="*/ 240298 h 275163"/>
                <a:gd name="connsiteX13" fmla="*/ 0 w 275185"/>
                <a:gd name="connsiteY13" fmla="*/ 107287 h 275163"/>
                <a:gd name="connsiteX14" fmla="*/ 107287 w 275185"/>
                <a:gd name="connsiteY14" fmla="*/ 0 h 27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5185" h="275163">
                  <a:moveTo>
                    <a:pt x="107287" y="0"/>
                  </a:moveTo>
                  <a:lnTo>
                    <a:pt x="240322" y="0"/>
                  </a:lnTo>
                  <a:cubicBezTo>
                    <a:pt x="249951" y="0"/>
                    <a:pt x="258667" y="3907"/>
                    <a:pt x="264975" y="10222"/>
                  </a:cubicBezTo>
                  <a:lnTo>
                    <a:pt x="275185" y="34886"/>
                  </a:lnTo>
                  <a:lnTo>
                    <a:pt x="275185" y="34886"/>
                  </a:lnTo>
                  <a:lnTo>
                    <a:pt x="275185" y="34886"/>
                  </a:lnTo>
                  <a:lnTo>
                    <a:pt x="275185" y="34886"/>
                  </a:lnTo>
                  <a:cubicBezTo>
                    <a:pt x="275185" y="54144"/>
                    <a:pt x="259580" y="69751"/>
                    <a:pt x="240322" y="69751"/>
                  </a:cubicBezTo>
                  <a:lnTo>
                    <a:pt x="107287" y="69751"/>
                  </a:lnTo>
                  <a:cubicBezTo>
                    <a:pt x="86589" y="69751"/>
                    <a:pt x="69751" y="86589"/>
                    <a:pt x="69751" y="107287"/>
                  </a:cubicBezTo>
                  <a:lnTo>
                    <a:pt x="69751" y="240298"/>
                  </a:lnTo>
                  <a:cubicBezTo>
                    <a:pt x="69751" y="259556"/>
                    <a:pt x="54120" y="275163"/>
                    <a:pt x="34863" y="275163"/>
                  </a:cubicBezTo>
                  <a:cubicBezTo>
                    <a:pt x="15605" y="275163"/>
                    <a:pt x="0" y="259556"/>
                    <a:pt x="0" y="240298"/>
                  </a:cubicBezTo>
                  <a:lnTo>
                    <a:pt x="0" y="107287"/>
                  </a:lnTo>
                  <a:cubicBezTo>
                    <a:pt x="0" y="48121"/>
                    <a:pt x="48121" y="0"/>
                    <a:pt x="107287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3" name="Frihandsfigur: Form 432">
              <a:extLst>
                <a:ext uri="{FF2B5EF4-FFF2-40B4-BE49-F238E27FC236}">
                  <a16:creationId xmlns:a16="http://schemas.microsoft.com/office/drawing/2014/main" id="{22811ECD-0DA8-1BA3-29D4-6B0B203EEEFD}"/>
                </a:ext>
              </a:extLst>
            </p:cNvPr>
            <p:cNvSpPr/>
            <p:nvPr/>
          </p:nvSpPr>
          <p:spPr>
            <a:xfrm>
              <a:off x="2338528" y="2761003"/>
              <a:ext cx="275185" cy="275140"/>
            </a:xfrm>
            <a:custGeom>
              <a:avLst/>
              <a:gdLst>
                <a:gd name="connsiteX0" fmla="*/ 240322 w 275185"/>
                <a:gd name="connsiteY0" fmla="*/ 0 h 275140"/>
                <a:gd name="connsiteX1" fmla="*/ 240322 w 275185"/>
                <a:gd name="connsiteY1" fmla="*/ 0 h 275140"/>
                <a:gd name="connsiteX2" fmla="*/ 240322 w 275185"/>
                <a:gd name="connsiteY2" fmla="*/ 0 h 275140"/>
                <a:gd name="connsiteX3" fmla="*/ 275185 w 275185"/>
                <a:gd name="connsiteY3" fmla="*/ 34863 h 275140"/>
                <a:gd name="connsiteX4" fmla="*/ 275185 w 275185"/>
                <a:gd name="connsiteY4" fmla="*/ 167874 h 275140"/>
                <a:gd name="connsiteX5" fmla="*/ 167898 w 275185"/>
                <a:gd name="connsiteY5" fmla="*/ 275140 h 275140"/>
                <a:gd name="connsiteX6" fmla="*/ 34863 w 275185"/>
                <a:gd name="connsiteY6" fmla="*/ 275140 h 275140"/>
                <a:gd name="connsiteX7" fmla="*/ 0 w 275185"/>
                <a:gd name="connsiteY7" fmla="*/ 240275 h 275140"/>
                <a:gd name="connsiteX8" fmla="*/ 0 w 275185"/>
                <a:gd name="connsiteY8" fmla="*/ 240275 h 275140"/>
                <a:gd name="connsiteX9" fmla="*/ 0 w 275185"/>
                <a:gd name="connsiteY9" fmla="*/ 240275 h 275140"/>
                <a:gd name="connsiteX10" fmla="*/ 34863 w 275185"/>
                <a:gd name="connsiteY10" fmla="*/ 205412 h 275140"/>
                <a:gd name="connsiteX11" fmla="*/ 167898 w 275185"/>
                <a:gd name="connsiteY11" fmla="*/ 205412 h 275140"/>
                <a:gd name="connsiteX12" fmla="*/ 205436 w 275185"/>
                <a:gd name="connsiteY12" fmla="*/ 167874 h 275140"/>
                <a:gd name="connsiteX13" fmla="*/ 205436 w 275185"/>
                <a:gd name="connsiteY13" fmla="*/ 34863 h 275140"/>
                <a:gd name="connsiteX14" fmla="*/ 240322 w 275185"/>
                <a:gd name="connsiteY14" fmla="*/ 0 h 27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5185" h="275140">
                  <a:moveTo>
                    <a:pt x="240322" y="0"/>
                  </a:moveTo>
                  <a:lnTo>
                    <a:pt x="240322" y="0"/>
                  </a:lnTo>
                  <a:lnTo>
                    <a:pt x="240322" y="0"/>
                  </a:lnTo>
                  <a:cubicBezTo>
                    <a:pt x="259580" y="0"/>
                    <a:pt x="275185" y="15605"/>
                    <a:pt x="275185" y="34863"/>
                  </a:cubicBezTo>
                  <a:lnTo>
                    <a:pt x="275185" y="167874"/>
                  </a:lnTo>
                  <a:cubicBezTo>
                    <a:pt x="275185" y="227019"/>
                    <a:pt x="227066" y="275140"/>
                    <a:pt x="167898" y="275140"/>
                  </a:cubicBezTo>
                  <a:lnTo>
                    <a:pt x="34863" y="275140"/>
                  </a:lnTo>
                  <a:cubicBezTo>
                    <a:pt x="15606" y="275140"/>
                    <a:pt x="0" y="259533"/>
                    <a:pt x="0" y="240275"/>
                  </a:cubicBezTo>
                  <a:lnTo>
                    <a:pt x="0" y="240275"/>
                  </a:lnTo>
                  <a:lnTo>
                    <a:pt x="0" y="240275"/>
                  </a:lnTo>
                  <a:cubicBezTo>
                    <a:pt x="0" y="221018"/>
                    <a:pt x="15605" y="205412"/>
                    <a:pt x="34863" y="205412"/>
                  </a:cubicBezTo>
                  <a:lnTo>
                    <a:pt x="167898" y="205412"/>
                  </a:lnTo>
                  <a:cubicBezTo>
                    <a:pt x="188598" y="205412"/>
                    <a:pt x="205436" y="188574"/>
                    <a:pt x="205436" y="167874"/>
                  </a:cubicBezTo>
                  <a:lnTo>
                    <a:pt x="205436" y="34863"/>
                  </a:lnTo>
                  <a:cubicBezTo>
                    <a:pt x="205436" y="15605"/>
                    <a:pt x="221065" y="0"/>
                    <a:pt x="240322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4" name="Frihandsfigur: Form 433">
              <a:extLst>
                <a:ext uri="{FF2B5EF4-FFF2-40B4-BE49-F238E27FC236}">
                  <a16:creationId xmlns:a16="http://schemas.microsoft.com/office/drawing/2014/main" id="{1CBE5E54-E6A3-AF8C-C0AF-F1E99E01F6C7}"/>
                </a:ext>
              </a:extLst>
            </p:cNvPr>
            <p:cNvSpPr/>
            <p:nvPr/>
          </p:nvSpPr>
          <p:spPr>
            <a:xfrm>
              <a:off x="1440356" y="1862810"/>
              <a:ext cx="310079" cy="310043"/>
            </a:xfrm>
            <a:custGeom>
              <a:avLst/>
              <a:gdLst>
                <a:gd name="connsiteX0" fmla="*/ 33477 w 198422"/>
                <a:gd name="connsiteY0" fmla="*/ 198400 h 198399"/>
                <a:gd name="connsiteX1" fmla="*/ 66955 w 198422"/>
                <a:gd name="connsiteY1" fmla="*/ 164925 h 198399"/>
                <a:gd name="connsiteX2" fmla="*/ 66955 w 198422"/>
                <a:gd name="connsiteY2" fmla="*/ 79805 h 198399"/>
                <a:gd name="connsiteX3" fmla="*/ 79814 w 198422"/>
                <a:gd name="connsiteY3" fmla="*/ 66949 h 198399"/>
                <a:gd name="connsiteX4" fmla="*/ 164945 w 198422"/>
                <a:gd name="connsiteY4" fmla="*/ 66949 h 198399"/>
                <a:gd name="connsiteX5" fmla="*/ 198422 w 198422"/>
                <a:gd name="connsiteY5" fmla="*/ 33474 h 198399"/>
                <a:gd name="connsiteX6" fmla="*/ 164945 w 198422"/>
                <a:gd name="connsiteY6" fmla="*/ 0 h 198399"/>
                <a:gd name="connsiteX7" fmla="*/ 79814 w 198422"/>
                <a:gd name="connsiteY7" fmla="*/ 0 h 198399"/>
                <a:gd name="connsiteX8" fmla="*/ 0 w 198422"/>
                <a:gd name="connsiteY8" fmla="*/ 79805 h 198399"/>
                <a:gd name="connsiteX9" fmla="*/ 0 w 198422"/>
                <a:gd name="connsiteY9" fmla="*/ 164924 h 198399"/>
                <a:gd name="connsiteX10" fmla="*/ 33477 w 198422"/>
                <a:gd name="connsiteY10" fmla="*/ 198400 h 198399"/>
                <a:gd name="connsiteX11" fmla="*/ 22324 w 198422"/>
                <a:gd name="connsiteY11" fmla="*/ 79805 h 198399"/>
                <a:gd name="connsiteX12" fmla="*/ 79814 w 198422"/>
                <a:gd name="connsiteY12" fmla="*/ 22324 h 198399"/>
                <a:gd name="connsiteX13" fmla="*/ 164945 w 198422"/>
                <a:gd name="connsiteY13" fmla="*/ 22324 h 198399"/>
                <a:gd name="connsiteX14" fmla="*/ 176098 w 198422"/>
                <a:gd name="connsiteY14" fmla="*/ 33474 h 198399"/>
                <a:gd name="connsiteX15" fmla="*/ 164945 w 198422"/>
                <a:gd name="connsiteY15" fmla="*/ 44625 h 198399"/>
                <a:gd name="connsiteX16" fmla="*/ 79814 w 198422"/>
                <a:gd name="connsiteY16" fmla="*/ 44625 h 198399"/>
                <a:gd name="connsiteX17" fmla="*/ 44631 w 198422"/>
                <a:gd name="connsiteY17" fmla="*/ 79805 h 198399"/>
                <a:gd name="connsiteX18" fmla="*/ 44631 w 198422"/>
                <a:gd name="connsiteY18" fmla="*/ 164924 h 198399"/>
                <a:gd name="connsiteX19" fmla="*/ 33477 w 198422"/>
                <a:gd name="connsiteY19" fmla="*/ 176074 h 198399"/>
                <a:gd name="connsiteX20" fmla="*/ 22324 w 198422"/>
                <a:gd name="connsiteY20" fmla="*/ 164924 h 19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422" h="198399">
                  <a:moveTo>
                    <a:pt x="33477" y="198400"/>
                  </a:moveTo>
                  <a:cubicBezTo>
                    <a:pt x="51937" y="198400"/>
                    <a:pt x="66955" y="183383"/>
                    <a:pt x="66955" y="164925"/>
                  </a:cubicBezTo>
                  <a:lnTo>
                    <a:pt x="66955" y="79805"/>
                  </a:lnTo>
                  <a:cubicBezTo>
                    <a:pt x="66955" y="72716"/>
                    <a:pt x="72723" y="66949"/>
                    <a:pt x="79814" y="66949"/>
                  </a:cubicBezTo>
                  <a:lnTo>
                    <a:pt x="164945" y="66949"/>
                  </a:lnTo>
                  <a:cubicBezTo>
                    <a:pt x="183404" y="66949"/>
                    <a:pt x="198422" y="51932"/>
                    <a:pt x="198422" y="33474"/>
                  </a:cubicBezTo>
                  <a:cubicBezTo>
                    <a:pt x="198422" y="15017"/>
                    <a:pt x="183404" y="0"/>
                    <a:pt x="164945" y="0"/>
                  </a:cubicBezTo>
                  <a:lnTo>
                    <a:pt x="79814" y="0"/>
                  </a:lnTo>
                  <a:cubicBezTo>
                    <a:pt x="35805" y="0"/>
                    <a:pt x="0" y="35801"/>
                    <a:pt x="0" y="79805"/>
                  </a:cubicBezTo>
                  <a:lnTo>
                    <a:pt x="0" y="164924"/>
                  </a:lnTo>
                  <a:cubicBezTo>
                    <a:pt x="0" y="183383"/>
                    <a:pt x="15018" y="198400"/>
                    <a:pt x="33477" y="198400"/>
                  </a:cubicBezTo>
                  <a:close/>
                  <a:moveTo>
                    <a:pt x="22324" y="79805"/>
                  </a:moveTo>
                  <a:cubicBezTo>
                    <a:pt x="22324" y="48110"/>
                    <a:pt x="48115" y="22324"/>
                    <a:pt x="79814" y="22324"/>
                  </a:cubicBezTo>
                  <a:lnTo>
                    <a:pt x="164945" y="22324"/>
                  </a:lnTo>
                  <a:cubicBezTo>
                    <a:pt x="171094" y="22324"/>
                    <a:pt x="176098" y="27326"/>
                    <a:pt x="176098" y="33474"/>
                  </a:cubicBezTo>
                  <a:cubicBezTo>
                    <a:pt x="176098" y="39623"/>
                    <a:pt x="171094" y="44625"/>
                    <a:pt x="164945" y="44625"/>
                  </a:cubicBezTo>
                  <a:lnTo>
                    <a:pt x="79814" y="44625"/>
                  </a:lnTo>
                  <a:cubicBezTo>
                    <a:pt x="60414" y="44625"/>
                    <a:pt x="44631" y="60406"/>
                    <a:pt x="44631" y="79805"/>
                  </a:cubicBezTo>
                  <a:lnTo>
                    <a:pt x="44631" y="164924"/>
                  </a:lnTo>
                  <a:cubicBezTo>
                    <a:pt x="44631" y="171072"/>
                    <a:pt x="39627" y="176074"/>
                    <a:pt x="33477" y="176074"/>
                  </a:cubicBezTo>
                  <a:cubicBezTo>
                    <a:pt x="27328" y="176074"/>
                    <a:pt x="22324" y="171072"/>
                    <a:pt x="22324" y="164924"/>
                  </a:cubicBez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5" name="Frihandsfigur: Form 434">
              <a:extLst>
                <a:ext uri="{FF2B5EF4-FFF2-40B4-BE49-F238E27FC236}">
                  <a16:creationId xmlns:a16="http://schemas.microsoft.com/office/drawing/2014/main" id="{524BF415-97E4-4E73-28DC-EAC6E167831B}"/>
                </a:ext>
              </a:extLst>
            </p:cNvPr>
            <p:cNvSpPr/>
            <p:nvPr/>
          </p:nvSpPr>
          <p:spPr>
            <a:xfrm>
              <a:off x="2321074" y="1862810"/>
              <a:ext cx="310076" cy="310041"/>
            </a:xfrm>
            <a:custGeom>
              <a:avLst/>
              <a:gdLst>
                <a:gd name="connsiteX0" fmla="*/ 118609 w 198420"/>
                <a:gd name="connsiteY0" fmla="*/ 0 h 198398"/>
                <a:gd name="connsiteX1" fmla="*/ 33477 w 198420"/>
                <a:gd name="connsiteY1" fmla="*/ 0 h 198398"/>
                <a:gd name="connsiteX2" fmla="*/ 0 w 198420"/>
                <a:gd name="connsiteY2" fmla="*/ 33474 h 198398"/>
                <a:gd name="connsiteX3" fmla="*/ 33477 w 198420"/>
                <a:gd name="connsiteY3" fmla="*/ 66949 h 198398"/>
                <a:gd name="connsiteX4" fmla="*/ 118609 w 198420"/>
                <a:gd name="connsiteY4" fmla="*/ 66949 h 198398"/>
                <a:gd name="connsiteX5" fmla="*/ 131467 w 198420"/>
                <a:gd name="connsiteY5" fmla="*/ 79805 h 198398"/>
                <a:gd name="connsiteX6" fmla="*/ 131467 w 198420"/>
                <a:gd name="connsiteY6" fmla="*/ 164924 h 198398"/>
                <a:gd name="connsiteX7" fmla="*/ 164945 w 198420"/>
                <a:gd name="connsiteY7" fmla="*/ 198398 h 198398"/>
                <a:gd name="connsiteX8" fmla="*/ 198421 w 198420"/>
                <a:gd name="connsiteY8" fmla="*/ 164924 h 198398"/>
                <a:gd name="connsiteX9" fmla="*/ 198421 w 198420"/>
                <a:gd name="connsiteY9" fmla="*/ 79805 h 198398"/>
                <a:gd name="connsiteX10" fmla="*/ 118609 w 198420"/>
                <a:gd name="connsiteY10" fmla="*/ 0 h 198398"/>
                <a:gd name="connsiteX11" fmla="*/ 176096 w 198420"/>
                <a:gd name="connsiteY11" fmla="*/ 164924 h 198398"/>
                <a:gd name="connsiteX12" fmla="*/ 164943 w 198420"/>
                <a:gd name="connsiteY12" fmla="*/ 176074 h 198398"/>
                <a:gd name="connsiteX13" fmla="*/ 153790 w 198420"/>
                <a:gd name="connsiteY13" fmla="*/ 164924 h 198398"/>
                <a:gd name="connsiteX14" fmla="*/ 153790 w 198420"/>
                <a:gd name="connsiteY14" fmla="*/ 79805 h 198398"/>
                <a:gd name="connsiteX15" fmla="*/ 118607 w 198420"/>
                <a:gd name="connsiteY15" fmla="*/ 44625 h 198398"/>
                <a:gd name="connsiteX16" fmla="*/ 33476 w 198420"/>
                <a:gd name="connsiteY16" fmla="*/ 44625 h 198398"/>
                <a:gd name="connsiteX17" fmla="*/ 22323 w 198420"/>
                <a:gd name="connsiteY17" fmla="*/ 33474 h 198398"/>
                <a:gd name="connsiteX18" fmla="*/ 33476 w 198420"/>
                <a:gd name="connsiteY18" fmla="*/ 22324 h 198398"/>
                <a:gd name="connsiteX19" fmla="*/ 118607 w 198420"/>
                <a:gd name="connsiteY19" fmla="*/ 22324 h 198398"/>
                <a:gd name="connsiteX20" fmla="*/ 176096 w 198420"/>
                <a:gd name="connsiteY20" fmla="*/ 79805 h 19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420" h="198398">
                  <a:moveTo>
                    <a:pt x="118609" y="0"/>
                  </a:moveTo>
                  <a:lnTo>
                    <a:pt x="33477" y="0"/>
                  </a:lnTo>
                  <a:cubicBezTo>
                    <a:pt x="15018" y="0"/>
                    <a:pt x="0" y="15017"/>
                    <a:pt x="0" y="33474"/>
                  </a:cubicBezTo>
                  <a:cubicBezTo>
                    <a:pt x="0" y="51932"/>
                    <a:pt x="15018" y="66949"/>
                    <a:pt x="33477" y="66949"/>
                  </a:cubicBezTo>
                  <a:lnTo>
                    <a:pt x="118609" y="66949"/>
                  </a:lnTo>
                  <a:cubicBezTo>
                    <a:pt x="125699" y="66949"/>
                    <a:pt x="131467" y="72716"/>
                    <a:pt x="131467" y="79805"/>
                  </a:cubicBezTo>
                  <a:lnTo>
                    <a:pt x="131467" y="164924"/>
                  </a:lnTo>
                  <a:cubicBezTo>
                    <a:pt x="131467" y="183382"/>
                    <a:pt x="146486" y="198398"/>
                    <a:pt x="164945" y="198398"/>
                  </a:cubicBezTo>
                  <a:cubicBezTo>
                    <a:pt x="183404" y="198398"/>
                    <a:pt x="198421" y="183383"/>
                    <a:pt x="198421" y="164924"/>
                  </a:cubicBezTo>
                  <a:lnTo>
                    <a:pt x="198421" y="79805"/>
                  </a:lnTo>
                  <a:cubicBezTo>
                    <a:pt x="198421" y="35801"/>
                    <a:pt x="162617" y="0"/>
                    <a:pt x="118609" y="0"/>
                  </a:cubicBezTo>
                  <a:close/>
                  <a:moveTo>
                    <a:pt x="176096" y="164924"/>
                  </a:moveTo>
                  <a:cubicBezTo>
                    <a:pt x="176096" y="171072"/>
                    <a:pt x="171093" y="176074"/>
                    <a:pt x="164943" y="176074"/>
                  </a:cubicBezTo>
                  <a:cubicBezTo>
                    <a:pt x="158794" y="176074"/>
                    <a:pt x="153790" y="171072"/>
                    <a:pt x="153790" y="164924"/>
                  </a:cubicBezTo>
                  <a:lnTo>
                    <a:pt x="153790" y="79805"/>
                  </a:lnTo>
                  <a:cubicBezTo>
                    <a:pt x="153790" y="60406"/>
                    <a:pt x="138007" y="44625"/>
                    <a:pt x="118607" y="44625"/>
                  </a:cubicBezTo>
                  <a:lnTo>
                    <a:pt x="33476" y="44625"/>
                  </a:lnTo>
                  <a:cubicBezTo>
                    <a:pt x="27326" y="44625"/>
                    <a:pt x="22323" y="39623"/>
                    <a:pt x="22323" y="33474"/>
                  </a:cubicBezTo>
                  <a:cubicBezTo>
                    <a:pt x="22323" y="27326"/>
                    <a:pt x="27328" y="22324"/>
                    <a:pt x="33476" y="22324"/>
                  </a:cubicBezTo>
                  <a:lnTo>
                    <a:pt x="118607" y="22324"/>
                  </a:lnTo>
                  <a:cubicBezTo>
                    <a:pt x="150307" y="22324"/>
                    <a:pt x="176096" y="48110"/>
                    <a:pt x="176096" y="79805"/>
                  </a:cubicBez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6" name="Frihandsfigur: Form 435">
              <a:extLst>
                <a:ext uri="{FF2B5EF4-FFF2-40B4-BE49-F238E27FC236}">
                  <a16:creationId xmlns:a16="http://schemas.microsoft.com/office/drawing/2014/main" id="{47583BCC-93D1-1412-14EA-60894508D4BA}"/>
                </a:ext>
              </a:extLst>
            </p:cNvPr>
            <p:cNvSpPr/>
            <p:nvPr/>
          </p:nvSpPr>
          <p:spPr>
            <a:xfrm>
              <a:off x="1440356" y="2743563"/>
              <a:ext cx="310079" cy="310041"/>
            </a:xfrm>
            <a:custGeom>
              <a:avLst/>
              <a:gdLst>
                <a:gd name="connsiteX0" fmla="*/ 164945 w 198422"/>
                <a:gd name="connsiteY0" fmla="*/ 131451 h 198398"/>
                <a:gd name="connsiteX1" fmla="*/ 79814 w 198422"/>
                <a:gd name="connsiteY1" fmla="*/ 131451 h 198398"/>
                <a:gd name="connsiteX2" fmla="*/ 66955 w 198422"/>
                <a:gd name="connsiteY2" fmla="*/ 118594 h 198398"/>
                <a:gd name="connsiteX3" fmla="*/ 66955 w 198422"/>
                <a:gd name="connsiteY3" fmla="*/ 33474 h 198398"/>
                <a:gd name="connsiteX4" fmla="*/ 33477 w 198422"/>
                <a:gd name="connsiteY4" fmla="*/ 0 h 198398"/>
                <a:gd name="connsiteX5" fmla="*/ 0 w 198422"/>
                <a:gd name="connsiteY5" fmla="*/ 33474 h 198398"/>
                <a:gd name="connsiteX6" fmla="*/ 0 w 198422"/>
                <a:gd name="connsiteY6" fmla="*/ 118594 h 198398"/>
                <a:gd name="connsiteX7" fmla="*/ 79814 w 198422"/>
                <a:gd name="connsiteY7" fmla="*/ 198398 h 198398"/>
                <a:gd name="connsiteX8" fmla="*/ 164945 w 198422"/>
                <a:gd name="connsiteY8" fmla="*/ 198398 h 198398"/>
                <a:gd name="connsiteX9" fmla="*/ 198422 w 198422"/>
                <a:gd name="connsiteY9" fmla="*/ 164924 h 198398"/>
                <a:gd name="connsiteX10" fmla="*/ 164945 w 198422"/>
                <a:gd name="connsiteY10" fmla="*/ 131451 h 198398"/>
                <a:gd name="connsiteX11" fmla="*/ 164945 w 198422"/>
                <a:gd name="connsiteY11" fmla="*/ 176074 h 198398"/>
                <a:gd name="connsiteX12" fmla="*/ 79814 w 198422"/>
                <a:gd name="connsiteY12" fmla="*/ 176074 h 198398"/>
                <a:gd name="connsiteX13" fmla="*/ 22324 w 198422"/>
                <a:gd name="connsiteY13" fmla="*/ 118594 h 198398"/>
                <a:gd name="connsiteX14" fmla="*/ 22324 w 198422"/>
                <a:gd name="connsiteY14" fmla="*/ 33474 h 198398"/>
                <a:gd name="connsiteX15" fmla="*/ 33477 w 198422"/>
                <a:gd name="connsiteY15" fmla="*/ 22324 h 198398"/>
                <a:gd name="connsiteX16" fmla="*/ 44631 w 198422"/>
                <a:gd name="connsiteY16" fmla="*/ 33474 h 198398"/>
                <a:gd name="connsiteX17" fmla="*/ 44631 w 198422"/>
                <a:gd name="connsiteY17" fmla="*/ 118594 h 198398"/>
                <a:gd name="connsiteX18" fmla="*/ 79814 w 198422"/>
                <a:gd name="connsiteY18" fmla="*/ 153775 h 198398"/>
                <a:gd name="connsiteX19" fmla="*/ 164945 w 198422"/>
                <a:gd name="connsiteY19" fmla="*/ 153775 h 198398"/>
                <a:gd name="connsiteX20" fmla="*/ 176098 w 198422"/>
                <a:gd name="connsiteY20" fmla="*/ 164924 h 198398"/>
                <a:gd name="connsiteX21" fmla="*/ 164945 w 198422"/>
                <a:gd name="connsiteY21" fmla="*/ 176074 h 19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8422" h="198398">
                  <a:moveTo>
                    <a:pt x="164945" y="131451"/>
                  </a:moveTo>
                  <a:lnTo>
                    <a:pt x="79814" y="131451"/>
                  </a:lnTo>
                  <a:cubicBezTo>
                    <a:pt x="72723" y="131451"/>
                    <a:pt x="66955" y="125684"/>
                    <a:pt x="66955" y="118594"/>
                  </a:cubicBezTo>
                  <a:lnTo>
                    <a:pt x="66955" y="33474"/>
                  </a:lnTo>
                  <a:cubicBezTo>
                    <a:pt x="66955" y="15017"/>
                    <a:pt x="51937" y="0"/>
                    <a:pt x="33477" y="0"/>
                  </a:cubicBezTo>
                  <a:cubicBezTo>
                    <a:pt x="15018" y="-1"/>
                    <a:pt x="0" y="15015"/>
                    <a:pt x="0" y="33474"/>
                  </a:cubicBezTo>
                  <a:lnTo>
                    <a:pt x="0" y="118594"/>
                  </a:lnTo>
                  <a:cubicBezTo>
                    <a:pt x="0" y="162598"/>
                    <a:pt x="35805" y="198398"/>
                    <a:pt x="79814" y="198398"/>
                  </a:cubicBezTo>
                  <a:lnTo>
                    <a:pt x="164945" y="198398"/>
                  </a:lnTo>
                  <a:cubicBezTo>
                    <a:pt x="183404" y="198398"/>
                    <a:pt x="198422" y="183382"/>
                    <a:pt x="198422" y="164924"/>
                  </a:cubicBezTo>
                  <a:cubicBezTo>
                    <a:pt x="198422" y="146466"/>
                    <a:pt x="183404" y="131451"/>
                    <a:pt x="164945" y="131451"/>
                  </a:cubicBezTo>
                  <a:close/>
                  <a:moveTo>
                    <a:pt x="164945" y="176074"/>
                  </a:moveTo>
                  <a:lnTo>
                    <a:pt x="79814" y="176074"/>
                  </a:lnTo>
                  <a:cubicBezTo>
                    <a:pt x="48115" y="176074"/>
                    <a:pt x="22324" y="150288"/>
                    <a:pt x="22324" y="118594"/>
                  </a:cubicBezTo>
                  <a:lnTo>
                    <a:pt x="22324" y="33474"/>
                  </a:lnTo>
                  <a:cubicBezTo>
                    <a:pt x="22324" y="27326"/>
                    <a:pt x="27328" y="22324"/>
                    <a:pt x="33477" y="22324"/>
                  </a:cubicBezTo>
                  <a:cubicBezTo>
                    <a:pt x="39627" y="22324"/>
                    <a:pt x="44631" y="27326"/>
                    <a:pt x="44631" y="33474"/>
                  </a:cubicBezTo>
                  <a:lnTo>
                    <a:pt x="44631" y="118594"/>
                  </a:lnTo>
                  <a:cubicBezTo>
                    <a:pt x="44631" y="137992"/>
                    <a:pt x="60414" y="153775"/>
                    <a:pt x="79814" y="153775"/>
                  </a:cubicBezTo>
                  <a:lnTo>
                    <a:pt x="164945" y="153775"/>
                  </a:lnTo>
                  <a:cubicBezTo>
                    <a:pt x="171094" y="153775"/>
                    <a:pt x="176098" y="158776"/>
                    <a:pt x="176098" y="164924"/>
                  </a:cubicBezTo>
                  <a:cubicBezTo>
                    <a:pt x="176098" y="171072"/>
                    <a:pt x="171094" y="176074"/>
                    <a:pt x="164945" y="176074"/>
                  </a:cubicBez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7" name="Frihandsfigur: Form 436">
              <a:extLst>
                <a:ext uri="{FF2B5EF4-FFF2-40B4-BE49-F238E27FC236}">
                  <a16:creationId xmlns:a16="http://schemas.microsoft.com/office/drawing/2014/main" id="{E0A162F0-1D86-E0C9-7ABF-23F4A3A11F63}"/>
                </a:ext>
              </a:extLst>
            </p:cNvPr>
            <p:cNvSpPr/>
            <p:nvPr/>
          </p:nvSpPr>
          <p:spPr>
            <a:xfrm>
              <a:off x="2321071" y="2743561"/>
              <a:ext cx="310076" cy="310041"/>
            </a:xfrm>
            <a:custGeom>
              <a:avLst/>
              <a:gdLst>
                <a:gd name="connsiteX0" fmla="*/ 164945 w 198420"/>
                <a:gd name="connsiteY0" fmla="*/ 0 h 198398"/>
                <a:gd name="connsiteX1" fmla="*/ 131467 w 198420"/>
                <a:gd name="connsiteY1" fmla="*/ 33474 h 198398"/>
                <a:gd name="connsiteX2" fmla="*/ 131467 w 198420"/>
                <a:gd name="connsiteY2" fmla="*/ 118594 h 198398"/>
                <a:gd name="connsiteX3" fmla="*/ 118609 w 198420"/>
                <a:gd name="connsiteY3" fmla="*/ 131451 h 198398"/>
                <a:gd name="connsiteX4" fmla="*/ 33477 w 198420"/>
                <a:gd name="connsiteY4" fmla="*/ 131451 h 198398"/>
                <a:gd name="connsiteX5" fmla="*/ 0 w 198420"/>
                <a:gd name="connsiteY5" fmla="*/ 164924 h 198398"/>
                <a:gd name="connsiteX6" fmla="*/ 33477 w 198420"/>
                <a:gd name="connsiteY6" fmla="*/ 198398 h 198398"/>
                <a:gd name="connsiteX7" fmla="*/ 118609 w 198420"/>
                <a:gd name="connsiteY7" fmla="*/ 198398 h 198398"/>
                <a:gd name="connsiteX8" fmla="*/ 198421 w 198420"/>
                <a:gd name="connsiteY8" fmla="*/ 118594 h 198398"/>
                <a:gd name="connsiteX9" fmla="*/ 198421 w 198420"/>
                <a:gd name="connsiteY9" fmla="*/ 33474 h 198398"/>
                <a:gd name="connsiteX10" fmla="*/ 164945 w 198420"/>
                <a:gd name="connsiteY10" fmla="*/ 0 h 198398"/>
                <a:gd name="connsiteX11" fmla="*/ 176098 w 198420"/>
                <a:gd name="connsiteY11" fmla="*/ 118595 h 198398"/>
                <a:gd name="connsiteX12" fmla="*/ 118610 w 198420"/>
                <a:gd name="connsiteY12" fmla="*/ 176076 h 198398"/>
                <a:gd name="connsiteX13" fmla="*/ 33479 w 198420"/>
                <a:gd name="connsiteY13" fmla="*/ 176076 h 198398"/>
                <a:gd name="connsiteX14" fmla="*/ 22326 w 198420"/>
                <a:gd name="connsiteY14" fmla="*/ 164925 h 198398"/>
                <a:gd name="connsiteX15" fmla="*/ 33479 w 198420"/>
                <a:gd name="connsiteY15" fmla="*/ 153777 h 198398"/>
                <a:gd name="connsiteX16" fmla="*/ 118610 w 198420"/>
                <a:gd name="connsiteY16" fmla="*/ 153777 h 198398"/>
                <a:gd name="connsiteX17" fmla="*/ 153793 w 198420"/>
                <a:gd name="connsiteY17" fmla="*/ 118595 h 198398"/>
                <a:gd name="connsiteX18" fmla="*/ 153793 w 198420"/>
                <a:gd name="connsiteY18" fmla="*/ 33476 h 198398"/>
                <a:gd name="connsiteX19" fmla="*/ 164946 w 198420"/>
                <a:gd name="connsiteY19" fmla="*/ 22326 h 198398"/>
                <a:gd name="connsiteX20" fmla="*/ 176099 w 198420"/>
                <a:gd name="connsiteY20" fmla="*/ 33476 h 198398"/>
                <a:gd name="connsiteX21" fmla="*/ 176099 w 198420"/>
                <a:gd name="connsiteY21" fmla="*/ 118595 h 19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8420" h="198398">
                  <a:moveTo>
                    <a:pt x="164945" y="0"/>
                  </a:moveTo>
                  <a:cubicBezTo>
                    <a:pt x="146486" y="0"/>
                    <a:pt x="131467" y="15017"/>
                    <a:pt x="131467" y="33474"/>
                  </a:cubicBezTo>
                  <a:lnTo>
                    <a:pt x="131467" y="118594"/>
                  </a:lnTo>
                  <a:cubicBezTo>
                    <a:pt x="131467" y="125684"/>
                    <a:pt x="125699" y="131451"/>
                    <a:pt x="118609" y="131451"/>
                  </a:cubicBezTo>
                  <a:lnTo>
                    <a:pt x="33477" y="131451"/>
                  </a:lnTo>
                  <a:cubicBezTo>
                    <a:pt x="15018" y="131451"/>
                    <a:pt x="0" y="146468"/>
                    <a:pt x="0" y="164924"/>
                  </a:cubicBezTo>
                  <a:cubicBezTo>
                    <a:pt x="0" y="183382"/>
                    <a:pt x="15018" y="198398"/>
                    <a:pt x="33477" y="198398"/>
                  </a:cubicBezTo>
                  <a:lnTo>
                    <a:pt x="118609" y="198398"/>
                  </a:lnTo>
                  <a:cubicBezTo>
                    <a:pt x="162617" y="198398"/>
                    <a:pt x="198421" y="162598"/>
                    <a:pt x="198421" y="118594"/>
                  </a:cubicBezTo>
                  <a:lnTo>
                    <a:pt x="198421" y="33474"/>
                  </a:lnTo>
                  <a:cubicBezTo>
                    <a:pt x="198422" y="15017"/>
                    <a:pt x="183404" y="0"/>
                    <a:pt x="164945" y="0"/>
                  </a:cubicBezTo>
                  <a:close/>
                  <a:moveTo>
                    <a:pt x="176098" y="118595"/>
                  </a:moveTo>
                  <a:cubicBezTo>
                    <a:pt x="176098" y="150290"/>
                    <a:pt x="150309" y="176076"/>
                    <a:pt x="118610" y="176076"/>
                  </a:cubicBezTo>
                  <a:lnTo>
                    <a:pt x="33479" y="176076"/>
                  </a:lnTo>
                  <a:cubicBezTo>
                    <a:pt x="27329" y="176076"/>
                    <a:pt x="22326" y="171074"/>
                    <a:pt x="22326" y="164925"/>
                  </a:cubicBezTo>
                  <a:cubicBezTo>
                    <a:pt x="22326" y="158777"/>
                    <a:pt x="27329" y="153777"/>
                    <a:pt x="33479" y="153777"/>
                  </a:cubicBezTo>
                  <a:lnTo>
                    <a:pt x="118610" y="153777"/>
                  </a:lnTo>
                  <a:cubicBezTo>
                    <a:pt x="138010" y="153777"/>
                    <a:pt x="153793" y="137995"/>
                    <a:pt x="153793" y="118595"/>
                  </a:cubicBezTo>
                  <a:lnTo>
                    <a:pt x="153793" y="33476"/>
                  </a:lnTo>
                  <a:cubicBezTo>
                    <a:pt x="153793" y="27328"/>
                    <a:pt x="158797" y="22326"/>
                    <a:pt x="164946" y="22326"/>
                  </a:cubicBezTo>
                  <a:cubicBezTo>
                    <a:pt x="171096" y="22326"/>
                    <a:pt x="176099" y="27328"/>
                    <a:pt x="176099" y="33476"/>
                  </a:cubicBezTo>
                  <a:lnTo>
                    <a:pt x="176099" y="118595"/>
                  </a:ln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</p:grpSp>
      <p:grpSp>
        <p:nvGrpSpPr>
          <p:cNvPr id="438" name="Grupp 437">
            <a:extLst>
              <a:ext uri="{FF2B5EF4-FFF2-40B4-BE49-F238E27FC236}">
                <a16:creationId xmlns:a16="http://schemas.microsoft.com/office/drawing/2014/main" id="{6B213D4F-0DBE-9D55-1B35-87F7F40E52A6}"/>
              </a:ext>
            </a:extLst>
          </p:cNvPr>
          <p:cNvGrpSpPr/>
          <p:nvPr/>
        </p:nvGrpSpPr>
        <p:grpSpPr>
          <a:xfrm>
            <a:off x="5384998" y="2657466"/>
            <a:ext cx="391590" cy="294270"/>
            <a:chOff x="7179997" y="1660937"/>
            <a:chExt cx="1301236" cy="977846"/>
          </a:xfrm>
        </p:grpSpPr>
        <p:sp>
          <p:nvSpPr>
            <p:cNvPr id="439" name="Frihandsfigur: Form 438">
              <a:extLst>
                <a:ext uri="{FF2B5EF4-FFF2-40B4-BE49-F238E27FC236}">
                  <a16:creationId xmlns:a16="http://schemas.microsoft.com/office/drawing/2014/main" id="{EAE85FAE-1A32-59AA-E4BD-0148049FD580}"/>
                </a:ext>
              </a:extLst>
            </p:cNvPr>
            <p:cNvSpPr/>
            <p:nvPr/>
          </p:nvSpPr>
          <p:spPr>
            <a:xfrm>
              <a:off x="8049911" y="2392596"/>
              <a:ext cx="396370" cy="206952"/>
            </a:xfrm>
            <a:custGeom>
              <a:avLst/>
              <a:gdLst>
                <a:gd name="connsiteX0" fmla="*/ 1225189 w 1485418"/>
                <a:gd name="connsiteY0" fmla="*/ 152312 h 775563"/>
                <a:gd name="connsiteX1" fmla="*/ 853041 w 1485418"/>
                <a:gd name="connsiteY1" fmla="*/ 0 h 775563"/>
                <a:gd name="connsiteX2" fmla="*/ 704198 w 1485418"/>
                <a:gd name="connsiteY2" fmla="*/ 0 h 775563"/>
                <a:gd name="connsiteX3" fmla="*/ 339446 w 1485418"/>
                <a:gd name="connsiteY3" fmla="*/ 152322 h 775563"/>
                <a:gd name="connsiteX4" fmla="*/ 236805 w 1485418"/>
                <a:gd name="connsiteY4" fmla="*/ 214399 h 775563"/>
                <a:gd name="connsiteX5" fmla="*/ 0 w 1485418"/>
                <a:gd name="connsiteY5" fmla="*/ 418996 h 775563"/>
                <a:gd name="connsiteX6" fmla="*/ 33681 w 1485418"/>
                <a:gd name="connsiteY6" fmla="*/ 657560 h 775563"/>
                <a:gd name="connsiteX7" fmla="*/ 161781 w 1485418"/>
                <a:gd name="connsiteY7" fmla="*/ 665422 h 775563"/>
                <a:gd name="connsiteX8" fmla="*/ 171287 w 1485418"/>
                <a:gd name="connsiteY8" fmla="*/ 775259 h 775563"/>
                <a:gd name="connsiteX9" fmla="*/ 171335 w 1485418"/>
                <a:gd name="connsiteY9" fmla="*/ 775563 h 775563"/>
                <a:gd name="connsiteX10" fmla="*/ 1427324 w 1485418"/>
                <a:gd name="connsiteY10" fmla="*/ 775563 h 775563"/>
                <a:gd name="connsiteX11" fmla="*/ 1485418 w 1485418"/>
                <a:gd name="connsiteY11" fmla="*/ 717469 h 775563"/>
                <a:gd name="connsiteX12" fmla="*/ 1485418 w 1485418"/>
                <a:gd name="connsiteY12" fmla="*/ 553693 h 775563"/>
                <a:gd name="connsiteX13" fmla="*/ 1225189 w 1485418"/>
                <a:gd name="connsiteY13" fmla="*/ 152312 h 77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5418" h="775563">
                  <a:moveTo>
                    <a:pt x="1225189" y="152312"/>
                  </a:moveTo>
                  <a:lnTo>
                    <a:pt x="853041" y="0"/>
                  </a:lnTo>
                  <a:lnTo>
                    <a:pt x="704198" y="0"/>
                  </a:lnTo>
                  <a:lnTo>
                    <a:pt x="339446" y="152322"/>
                  </a:lnTo>
                  <a:cubicBezTo>
                    <a:pt x="301905" y="168026"/>
                    <a:pt x="267502" y="189092"/>
                    <a:pt x="236805" y="214399"/>
                  </a:cubicBezTo>
                  <a:lnTo>
                    <a:pt x="0" y="418996"/>
                  </a:lnTo>
                  <a:lnTo>
                    <a:pt x="33681" y="657560"/>
                  </a:lnTo>
                  <a:lnTo>
                    <a:pt x="161781" y="665422"/>
                  </a:lnTo>
                  <a:lnTo>
                    <a:pt x="171287" y="775259"/>
                  </a:lnTo>
                  <a:lnTo>
                    <a:pt x="171335" y="775563"/>
                  </a:lnTo>
                  <a:lnTo>
                    <a:pt x="1427324" y="775563"/>
                  </a:lnTo>
                  <a:cubicBezTo>
                    <a:pt x="1459409" y="775563"/>
                    <a:pt x="1485418" y="749554"/>
                    <a:pt x="1485418" y="717469"/>
                  </a:cubicBezTo>
                  <a:lnTo>
                    <a:pt x="1485418" y="553693"/>
                  </a:lnTo>
                  <a:cubicBezTo>
                    <a:pt x="1485418" y="377006"/>
                    <a:pt x="1382387" y="218096"/>
                    <a:pt x="1225189" y="152312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0" name="Frihandsfigur: Form 439">
              <a:extLst>
                <a:ext uri="{FF2B5EF4-FFF2-40B4-BE49-F238E27FC236}">
                  <a16:creationId xmlns:a16="http://schemas.microsoft.com/office/drawing/2014/main" id="{8781736A-934D-7F2E-F21D-341EDB645ABC}"/>
                </a:ext>
              </a:extLst>
            </p:cNvPr>
            <p:cNvSpPr/>
            <p:nvPr/>
          </p:nvSpPr>
          <p:spPr>
            <a:xfrm>
              <a:off x="8049911" y="2392594"/>
              <a:ext cx="275734" cy="206952"/>
            </a:xfrm>
            <a:custGeom>
              <a:avLst/>
              <a:gdLst>
                <a:gd name="connsiteX0" fmla="*/ 853041 w 1033330"/>
                <a:gd name="connsiteY0" fmla="*/ 0 h 775563"/>
                <a:gd name="connsiteX1" fmla="*/ 704198 w 1033330"/>
                <a:gd name="connsiteY1" fmla="*/ 0 h 775563"/>
                <a:gd name="connsiteX2" fmla="*/ 658378 w 1033330"/>
                <a:gd name="connsiteY2" fmla="*/ 19136 h 775563"/>
                <a:gd name="connsiteX3" fmla="*/ 339446 w 1033330"/>
                <a:gd name="connsiteY3" fmla="*/ 152322 h 775563"/>
                <a:gd name="connsiteX4" fmla="*/ 236805 w 1033330"/>
                <a:gd name="connsiteY4" fmla="*/ 214399 h 775563"/>
                <a:gd name="connsiteX5" fmla="*/ 0 w 1033330"/>
                <a:gd name="connsiteY5" fmla="*/ 418996 h 775563"/>
                <a:gd name="connsiteX6" fmla="*/ 11987 w 1033330"/>
                <a:gd name="connsiteY6" fmla="*/ 503917 h 775563"/>
                <a:gd name="connsiteX7" fmla="*/ 33681 w 1033330"/>
                <a:gd name="connsiteY7" fmla="*/ 657560 h 775563"/>
                <a:gd name="connsiteX8" fmla="*/ 79198 w 1033330"/>
                <a:gd name="connsiteY8" fmla="*/ 660355 h 775563"/>
                <a:gd name="connsiteX9" fmla="*/ 161781 w 1033330"/>
                <a:gd name="connsiteY9" fmla="*/ 665422 h 775563"/>
                <a:gd name="connsiteX10" fmla="*/ 171287 w 1033330"/>
                <a:gd name="connsiteY10" fmla="*/ 775259 h 775563"/>
                <a:gd name="connsiteX11" fmla="*/ 171335 w 1033330"/>
                <a:gd name="connsiteY11" fmla="*/ 775563 h 775563"/>
                <a:gd name="connsiteX12" fmla="*/ 389897 w 1033330"/>
                <a:gd name="connsiteY12" fmla="*/ 775563 h 775563"/>
                <a:gd name="connsiteX13" fmla="*/ 414338 w 1033330"/>
                <a:gd name="connsiteY13" fmla="*/ 667732 h 775563"/>
                <a:gd name="connsiteX14" fmla="*/ 414338 w 1033330"/>
                <a:gd name="connsiteY14" fmla="*/ 368089 h 775563"/>
                <a:gd name="connsiteX15" fmla="*/ 412161 w 1033330"/>
                <a:gd name="connsiteY15" fmla="*/ 315547 h 775563"/>
                <a:gd name="connsiteX16" fmla="*/ 467194 w 1033330"/>
                <a:gd name="connsiteY16" fmla="*/ 225569 h 775563"/>
                <a:gd name="connsiteX17" fmla="*/ 537522 w 1033330"/>
                <a:gd name="connsiteY17" fmla="*/ 196203 h 775563"/>
                <a:gd name="connsiteX18" fmla="*/ 598877 w 1033330"/>
                <a:gd name="connsiteY18" fmla="*/ 208372 h 775563"/>
                <a:gd name="connsiteX19" fmla="*/ 782313 w 1033330"/>
                <a:gd name="connsiteY19" fmla="*/ 286752 h 775563"/>
                <a:gd name="connsiteX20" fmla="*/ 1033330 w 1033330"/>
                <a:gd name="connsiteY20" fmla="*/ 73798 h 77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33330" h="775563">
                  <a:moveTo>
                    <a:pt x="853041" y="0"/>
                  </a:moveTo>
                  <a:lnTo>
                    <a:pt x="704198" y="0"/>
                  </a:lnTo>
                  <a:lnTo>
                    <a:pt x="658378" y="19136"/>
                  </a:lnTo>
                  <a:lnTo>
                    <a:pt x="339446" y="152322"/>
                  </a:lnTo>
                  <a:cubicBezTo>
                    <a:pt x="301905" y="168026"/>
                    <a:pt x="267502" y="189092"/>
                    <a:pt x="236805" y="214399"/>
                  </a:cubicBezTo>
                  <a:lnTo>
                    <a:pt x="0" y="418996"/>
                  </a:lnTo>
                  <a:lnTo>
                    <a:pt x="11987" y="503917"/>
                  </a:lnTo>
                  <a:lnTo>
                    <a:pt x="33681" y="657560"/>
                  </a:lnTo>
                  <a:lnTo>
                    <a:pt x="79198" y="660355"/>
                  </a:lnTo>
                  <a:lnTo>
                    <a:pt x="161781" y="665422"/>
                  </a:lnTo>
                  <a:lnTo>
                    <a:pt x="171287" y="775259"/>
                  </a:lnTo>
                  <a:lnTo>
                    <a:pt x="171335" y="775563"/>
                  </a:lnTo>
                  <a:lnTo>
                    <a:pt x="389897" y="775563"/>
                  </a:lnTo>
                  <a:cubicBezTo>
                    <a:pt x="405554" y="742880"/>
                    <a:pt x="414338" y="706319"/>
                    <a:pt x="414338" y="667732"/>
                  </a:cubicBezTo>
                  <a:lnTo>
                    <a:pt x="414338" y="368089"/>
                  </a:lnTo>
                  <a:cubicBezTo>
                    <a:pt x="414338" y="350464"/>
                    <a:pt x="413596" y="332944"/>
                    <a:pt x="412161" y="315547"/>
                  </a:cubicBezTo>
                  <a:cubicBezTo>
                    <a:pt x="408967" y="276827"/>
                    <a:pt x="431335" y="240541"/>
                    <a:pt x="467194" y="225569"/>
                  </a:cubicBezTo>
                  <a:lnTo>
                    <a:pt x="537522" y="196203"/>
                  </a:lnTo>
                  <a:cubicBezTo>
                    <a:pt x="558551" y="187419"/>
                    <a:pt x="583106" y="191925"/>
                    <a:pt x="598877" y="208372"/>
                  </a:cubicBezTo>
                  <a:cubicBezTo>
                    <a:pt x="645192" y="256645"/>
                    <a:pt x="710283" y="286752"/>
                    <a:pt x="782313" y="286752"/>
                  </a:cubicBezTo>
                  <a:cubicBezTo>
                    <a:pt x="908482" y="286752"/>
                    <a:pt x="1013452" y="194426"/>
                    <a:pt x="1033330" y="73798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1" name="Frihandsfigur: Form 440">
              <a:extLst>
                <a:ext uri="{FF2B5EF4-FFF2-40B4-BE49-F238E27FC236}">
                  <a16:creationId xmlns:a16="http://schemas.microsoft.com/office/drawing/2014/main" id="{0FC4481E-5D12-8D36-4710-3333373C7F83}"/>
                </a:ext>
              </a:extLst>
            </p:cNvPr>
            <p:cNvSpPr/>
            <p:nvPr/>
          </p:nvSpPr>
          <p:spPr>
            <a:xfrm>
              <a:off x="8216133" y="2277843"/>
              <a:ext cx="85060" cy="165900"/>
            </a:xfrm>
            <a:custGeom>
              <a:avLst/>
              <a:gdLst>
                <a:gd name="connsiteX0" fmla="*/ 318770 w 318769"/>
                <a:gd name="connsiteY0" fmla="*/ 462336 h 621720"/>
                <a:gd name="connsiteX1" fmla="*/ 159385 w 318769"/>
                <a:gd name="connsiteY1" fmla="*/ 621721 h 621720"/>
                <a:gd name="connsiteX2" fmla="*/ 0 w 318769"/>
                <a:gd name="connsiteY2" fmla="*/ 462336 h 621720"/>
                <a:gd name="connsiteX3" fmla="*/ 0 w 318769"/>
                <a:gd name="connsiteY3" fmla="*/ 0 h 621720"/>
                <a:gd name="connsiteX4" fmla="*/ 318770 w 318769"/>
                <a:gd name="connsiteY4" fmla="*/ 0 h 6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769" h="621720">
                  <a:moveTo>
                    <a:pt x="318770" y="462336"/>
                  </a:moveTo>
                  <a:cubicBezTo>
                    <a:pt x="318770" y="550365"/>
                    <a:pt x="247414" y="621721"/>
                    <a:pt x="159385" y="621721"/>
                  </a:cubicBezTo>
                  <a:cubicBezTo>
                    <a:pt x="71355" y="621721"/>
                    <a:pt x="0" y="550365"/>
                    <a:pt x="0" y="462336"/>
                  </a:cubicBezTo>
                  <a:lnTo>
                    <a:pt x="0" y="0"/>
                  </a:lnTo>
                  <a:lnTo>
                    <a:pt x="318770" y="0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2" name="Frihandsfigur: Form 441">
              <a:extLst>
                <a:ext uri="{FF2B5EF4-FFF2-40B4-BE49-F238E27FC236}">
                  <a16:creationId xmlns:a16="http://schemas.microsoft.com/office/drawing/2014/main" id="{27A7784A-6A30-99D4-0CBF-2E3721AF0F5E}"/>
                </a:ext>
              </a:extLst>
            </p:cNvPr>
            <p:cNvSpPr/>
            <p:nvPr/>
          </p:nvSpPr>
          <p:spPr>
            <a:xfrm>
              <a:off x="8058689" y="1969538"/>
              <a:ext cx="403465" cy="357731"/>
            </a:xfrm>
            <a:custGeom>
              <a:avLst/>
              <a:gdLst>
                <a:gd name="connsiteX0" fmla="*/ 1087016 w 1512009"/>
                <a:gd name="connsiteY0" fmla="*/ 1334304 h 1340616"/>
                <a:gd name="connsiteX1" fmla="*/ 1099840 w 1512009"/>
                <a:gd name="connsiteY1" fmla="*/ 1336272 h 1340616"/>
                <a:gd name="connsiteX2" fmla="*/ 1481913 w 1512009"/>
                <a:gd name="connsiteY2" fmla="*/ 840901 h 1340616"/>
                <a:gd name="connsiteX3" fmla="*/ 1374709 w 1512009"/>
                <a:gd name="connsiteY3" fmla="*/ 593724 h 1340616"/>
                <a:gd name="connsiteX4" fmla="*/ 1353063 w 1512009"/>
                <a:gd name="connsiteY4" fmla="*/ 517302 h 1340616"/>
                <a:gd name="connsiteX5" fmla="*/ 756002 w 1512009"/>
                <a:gd name="connsiteY5" fmla="*/ 0 h 1340616"/>
                <a:gd name="connsiteX6" fmla="*/ 158941 w 1512009"/>
                <a:gd name="connsiteY6" fmla="*/ 517302 h 1340616"/>
                <a:gd name="connsiteX7" fmla="*/ 137295 w 1512009"/>
                <a:gd name="connsiteY7" fmla="*/ 593724 h 1340616"/>
                <a:gd name="connsiteX8" fmla="*/ 30100 w 1512009"/>
                <a:gd name="connsiteY8" fmla="*/ 840911 h 1340616"/>
                <a:gd name="connsiteX9" fmla="*/ 412173 w 1512009"/>
                <a:gd name="connsiteY9" fmla="*/ 1336281 h 1340616"/>
                <a:gd name="connsiteX10" fmla="*/ 424997 w 1512009"/>
                <a:gd name="connsiteY10" fmla="*/ 1334313 h 1340616"/>
                <a:gd name="connsiteX11" fmla="*/ 648721 w 1512009"/>
                <a:gd name="connsiteY11" fmla="*/ 1246588 h 1340616"/>
                <a:gd name="connsiteX12" fmla="*/ 843204 w 1512009"/>
                <a:gd name="connsiteY12" fmla="*/ 1246588 h 134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2009" h="1340616">
                  <a:moveTo>
                    <a:pt x="1087016" y="1334304"/>
                  </a:moveTo>
                  <a:lnTo>
                    <a:pt x="1099840" y="1336272"/>
                  </a:lnTo>
                  <a:cubicBezTo>
                    <a:pt x="1377722" y="1378946"/>
                    <a:pt x="1593766" y="1098830"/>
                    <a:pt x="1481913" y="840901"/>
                  </a:cubicBezTo>
                  <a:lnTo>
                    <a:pt x="1374709" y="593724"/>
                  </a:lnTo>
                  <a:cubicBezTo>
                    <a:pt x="1364128" y="569321"/>
                    <a:pt x="1356846" y="543625"/>
                    <a:pt x="1353063" y="517302"/>
                  </a:cubicBezTo>
                  <a:cubicBezTo>
                    <a:pt x="1310341" y="220407"/>
                    <a:pt x="1055958" y="0"/>
                    <a:pt x="756002" y="0"/>
                  </a:cubicBezTo>
                  <a:cubicBezTo>
                    <a:pt x="456045" y="0"/>
                    <a:pt x="201663" y="220407"/>
                    <a:pt x="158941" y="517302"/>
                  </a:cubicBezTo>
                  <a:cubicBezTo>
                    <a:pt x="155157" y="543625"/>
                    <a:pt x="147875" y="569331"/>
                    <a:pt x="137295" y="593724"/>
                  </a:cubicBezTo>
                  <a:lnTo>
                    <a:pt x="30100" y="840911"/>
                  </a:lnTo>
                  <a:cubicBezTo>
                    <a:pt x="-81762" y="1098839"/>
                    <a:pt x="134290" y="1378946"/>
                    <a:pt x="412173" y="1336281"/>
                  </a:cubicBezTo>
                  <a:lnTo>
                    <a:pt x="424997" y="1334313"/>
                  </a:lnTo>
                  <a:lnTo>
                    <a:pt x="648721" y="1246588"/>
                  </a:lnTo>
                  <a:lnTo>
                    <a:pt x="843204" y="1246588"/>
                  </a:ln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3" name="Frihandsfigur: Form 442">
              <a:extLst>
                <a:ext uri="{FF2B5EF4-FFF2-40B4-BE49-F238E27FC236}">
                  <a16:creationId xmlns:a16="http://schemas.microsoft.com/office/drawing/2014/main" id="{171A923F-304E-1CD2-62FF-0555FA6FA569}"/>
                </a:ext>
              </a:extLst>
            </p:cNvPr>
            <p:cNvSpPr/>
            <p:nvPr/>
          </p:nvSpPr>
          <p:spPr>
            <a:xfrm>
              <a:off x="7749334" y="2084179"/>
              <a:ext cx="165020" cy="266584"/>
            </a:xfrm>
            <a:custGeom>
              <a:avLst/>
              <a:gdLst>
                <a:gd name="connsiteX0" fmla="*/ 605427 w 618422"/>
                <a:gd name="connsiteY0" fmla="*/ 999041 h 999040"/>
                <a:gd name="connsiteX1" fmla="*/ 0 w 618422"/>
                <a:gd name="connsiteY1" fmla="*/ 999041 h 999040"/>
                <a:gd name="connsiteX2" fmla="*/ 0 w 618422"/>
                <a:gd name="connsiteY2" fmla="*/ 0 h 999040"/>
                <a:gd name="connsiteX3" fmla="*/ 618422 w 618422"/>
                <a:gd name="connsiteY3" fmla="*/ 0 h 99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8422" h="999040">
                  <a:moveTo>
                    <a:pt x="605427" y="999041"/>
                  </a:moveTo>
                  <a:lnTo>
                    <a:pt x="0" y="999041"/>
                  </a:lnTo>
                  <a:lnTo>
                    <a:pt x="0" y="0"/>
                  </a:lnTo>
                  <a:lnTo>
                    <a:pt x="618422" y="0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4" name="Frihandsfigur: Form 443">
              <a:extLst>
                <a:ext uri="{FF2B5EF4-FFF2-40B4-BE49-F238E27FC236}">
                  <a16:creationId xmlns:a16="http://schemas.microsoft.com/office/drawing/2014/main" id="{5E2F1850-4C89-5D46-8592-4F2F8C834A2A}"/>
                </a:ext>
              </a:extLst>
            </p:cNvPr>
            <p:cNvSpPr/>
            <p:nvPr/>
          </p:nvSpPr>
          <p:spPr>
            <a:xfrm>
              <a:off x="7199022" y="2377845"/>
              <a:ext cx="405114" cy="221697"/>
            </a:xfrm>
            <a:custGeom>
              <a:avLst/>
              <a:gdLst>
                <a:gd name="connsiteX0" fmla="*/ 1518187 w 1518186"/>
                <a:gd name="connsiteY0" fmla="*/ 341918 h 830824"/>
                <a:gd name="connsiteX1" fmla="*/ 1332079 w 1518186"/>
                <a:gd name="connsiteY1" fmla="*/ 198836 h 830824"/>
                <a:gd name="connsiteX2" fmla="*/ 1199246 w 1518186"/>
                <a:gd name="connsiteY2" fmla="*/ 127909 h 830824"/>
                <a:gd name="connsiteX3" fmla="*/ 940633 w 1518186"/>
                <a:gd name="connsiteY3" fmla="*/ 36315 h 830824"/>
                <a:gd name="connsiteX4" fmla="*/ 823105 w 1518186"/>
                <a:gd name="connsiteY4" fmla="*/ 0 h 830824"/>
                <a:gd name="connsiteX5" fmla="*/ 689150 w 1518186"/>
                <a:gd name="connsiteY5" fmla="*/ 0 h 830824"/>
                <a:gd name="connsiteX6" fmla="*/ 594751 w 1518186"/>
                <a:gd name="connsiteY6" fmla="*/ 36315 h 830824"/>
                <a:gd name="connsiteX7" fmla="*/ 336138 w 1518186"/>
                <a:gd name="connsiteY7" fmla="*/ 127909 h 830824"/>
                <a:gd name="connsiteX8" fmla="*/ 0 w 1518186"/>
                <a:gd name="connsiteY8" fmla="*/ 603554 h 830824"/>
                <a:gd name="connsiteX9" fmla="*/ 0 w 1518186"/>
                <a:gd name="connsiteY9" fmla="*/ 767834 h 830824"/>
                <a:gd name="connsiteX10" fmla="*/ 62990 w 1518186"/>
                <a:gd name="connsiteY10" fmla="*/ 830824 h 830824"/>
                <a:gd name="connsiteX11" fmla="*/ 1269575 w 1518186"/>
                <a:gd name="connsiteY11" fmla="*/ 830824 h 830824"/>
                <a:gd name="connsiteX12" fmla="*/ 1518187 w 1518186"/>
                <a:gd name="connsiteY12" fmla="*/ 341918 h 83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8186" h="830823">
                  <a:moveTo>
                    <a:pt x="1518187" y="341918"/>
                  </a:moveTo>
                  <a:lnTo>
                    <a:pt x="1332079" y="198836"/>
                  </a:lnTo>
                  <a:cubicBezTo>
                    <a:pt x="1292286" y="169205"/>
                    <a:pt x="1247729" y="145078"/>
                    <a:pt x="1199246" y="127909"/>
                  </a:cubicBezTo>
                  <a:lnTo>
                    <a:pt x="940633" y="36315"/>
                  </a:lnTo>
                  <a:lnTo>
                    <a:pt x="823105" y="0"/>
                  </a:lnTo>
                  <a:lnTo>
                    <a:pt x="689150" y="0"/>
                  </a:lnTo>
                  <a:lnTo>
                    <a:pt x="594751" y="36315"/>
                  </a:lnTo>
                  <a:lnTo>
                    <a:pt x="336138" y="127909"/>
                  </a:lnTo>
                  <a:cubicBezTo>
                    <a:pt x="134659" y="199264"/>
                    <a:pt x="0" y="389821"/>
                    <a:pt x="0" y="603554"/>
                  </a:cubicBezTo>
                  <a:lnTo>
                    <a:pt x="0" y="767834"/>
                  </a:lnTo>
                  <a:cubicBezTo>
                    <a:pt x="0" y="802628"/>
                    <a:pt x="28206" y="830824"/>
                    <a:pt x="62990" y="830824"/>
                  </a:cubicBezTo>
                  <a:lnTo>
                    <a:pt x="1269575" y="830824"/>
                  </a:lnTo>
                  <a:cubicBezTo>
                    <a:pt x="1269603" y="830777"/>
                    <a:pt x="1428389" y="516646"/>
                    <a:pt x="1518187" y="341918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5" name="Frihandsfigur: Form 444">
              <a:extLst>
                <a:ext uri="{FF2B5EF4-FFF2-40B4-BE49-F238E27FC236}">
                  <a16:creationId xmlns:a16="http://schemas.microsoft.com/office/drawing/2014/main" id="{1AE683DD-52FA-7D46-D131-45963D810175}"/>
                </a:ext>
              </a:extLst>
            </p:cNvPr>
            <p:cNvSpPr/>
            <p:nvPr/>
          </p:nvSpPr>
          <p:spPr>
            <a:xfrm>
              <a:off x="7537796" y="2277845"/>
              <a:ext cx="584626" cy="321700"/>
            </a:xfrm>
            <a:custGeom>
              <a:avLst/>
              <a:gdLst>
                <a:gd name="connsiteX0" fmla="*/ 1598516 w 2190918"/>
                <a:gd name="connsiteY0" fmla="*/ 126220 h 1205590"/>
                <a:gd name="connsiteX1" fmla="*/ 1951918 w 2190918"/>
                <a:gd name="connsiteY1" fmla="*/ 360354 h 1205590"/>
                <a:gd name="connsiteX2" fmla="*/ 2190919 w 2190918"/>
                <a:gd name="connsiteY2" fmla="*/ 798126 h 1205590"/>
                <a:gd name="connsiteX3" fmla="*/ 2190919 w 2190918"/>
                <a:gd name="connsiteY3" fmla="*/ 1097759 h 1205590"/>
                <a:gd name="connsiteX4" fmla="*/ 2083088 w 2190918"/>
                <a:gd name="connsiteY4" fmla="*/ 1205591 h 1205590"/>
                <a:gd name="connsiteX5" fmla="*/ 0 w 2190918"/>
                <a:gd name="connsiteY5" fmla="*/ 1205591 h 1205590"/>
                <a:gd name="connsiteX6" fmla="*/ 0 w 2190918"/>
                <a:gd name="connsiteY6" fmla="*/ 798126 h 1205590"/>
                <a:gd name="connsiteX7" fmla="*/ 239001 w 2190918"/>
                <a:gd name="connsiteY7" fmla="*/ 360354 h 1205590"/>
                <a:gd name="connsiteX8" fmla="*/ 592403 w 2190918"/>
                <a:gd name="connsiteY8" fmla="*/ 126220 h 1205590"/>
                <a:gd name="connsiteX9" fmla="*/ 792751 w 2190918"/>
                <a:gd name="connsiteY9" fmla="*/ 298 h 1205590"/>
                <a:gd name="connsiteX10" fmla="*/ 1137008 w 2190918"/>
                <a:gd name="connsiteY10" fmla="*/ 146060 h 1205590"/>
                <a:gd name="connsiteX11" fmla="*/ 1411373 w 2190918"/>
                <a:gd name="connsiteY11" fmla="*/ 298 h 1205590"/>
                <a:gd name="connsiteX12" fmla="*/ 1598516 w 2190918"/>
                <a:gd name="connsiteY12" fmla="*/ 126220 h 120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918" h="1205590">
                  <a:moveTo>
                    <a:pt x="1598516" y="126220"/>
                  </a:moveTo>
                  <a:lnTo>
                    <a:pt x="1951918" y="360354"/>
                  </a:lnTo>
                  <a:cubicBezTo>
                    <a:pt x="2101540" y="459478"/>
                    <a:pt x="2190919" y="623198"/>
                    <a:pt x="2190919" y="798126"/>
                  </a:cubicBezTo>
                  <a:lnTo>
                    <a:pt x="2190919" y="1097759"/>
                  </a:lnTo>
                  <a:cubicBezTo>
                    <a:pt x="2190919" y="1157317"/>
                    <a:pt x="2142636" y="1205591"/>
                    <a:pt x="2083088" y="1205591"/>
                  </a:cubicBezTo>
                  <a:lnTo>
                    <a:pt x="0" y="1205591"/>
                  </a:lnTo>
                  <a:lnTo>
                    <a:pt x="0" y="798126"/>
                  </a:lnTo>
                  <a:cubicBezTo>
                    <a:pt x="0" y="623198"/>
                    <a:pt x="89380" y="459478"/>
                    <a:pt x="239001" y="360354"/>
                  </a:cubicBezTo>
                  <a:lnTo>
                    <a:pt x="592403" y="126220"/>
                  </a:lnTo>
                  <a:lnTo>
                    <a:pt x="792751" y="298"/>
                  </a:lnTo>
                  <a:lnTo>
                    <a:pt x="1137008" y="146060"/>
                  </a:lnTo>
                  <a:cubicBezTo>
                    <a:pt x="1137008" y="146060"/>
                    <a:pt x="1401115" y="7713"/>
                    <a:pt x="1411373" y="298"/>
                  </a:cubicBezTo>
                  <a:cubicBezTo>
                    <a:pt x="1421630" y="-7117"/>
                    <a:pt x="1598516" y="126220"/>
                    <a:pt x="1598516" y="12622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6" name="Frihandsfigur: Form 445">
              <a:extLst>
                <a:ext uri="{FF2B5EF4-FFF2-40B4-BE49-F238E27FC236}">
                  <a16:creationId xmlns:a16="http://schemas.microsoft.com/office/drawing/2014/main" id="{CD8E8954-AF82-B3C1-FF25-50A2595FE1FF}"/>
                </a:ext>
              </a:extLst>
            </p:cNvPr>
            <p:cNvSpPr/>
            <p:nvPr/>
          </p:nvSpPr>
          <p:spPr>
            <a:xfrm>
              <a:off x="7817749" y="1750555"/>
              <a:ext cx="229750" cy="290110"/>
            </a:xfrm>
            <a:custGeom>
              <a:avLst/>
              <a:gdLst>
                <a:gd name="connsiteX0" fmla="*/ 510620 w 861002"/>
                <a:gd name="connsiteY0" fmla="*/ 47485 h 1087203"/>
                <a:gd name="connsiteX1" fmla="*/ 466510 w 861002"/>
                <a:gd name="connsiteY1" fmla="*/ 40925 h 1087203"/>
                <a:gd name="connsiteX2" fmla="*/ 46325 w 861002"/>
                <a:gd name="connsiteY2" fmla="*/ 0 h 1087203"/>
                <a:gd name="connsiteX3" fmla="*/ 1189 w 861002"/>
                <a:gd name="connsiteY3" fmla="*/ 905535 h 1087203"/>
                <a:gd name="connsiteX4" fmla="*/ 267635 w 861002"/>
                <a:gd name="connsiteY4" fmla="*/ 1087203 h 1087203"/>
                <a:gd name="connsiteX5" fmla="*/ 781078 w 861002"/>
                <a:gd name="connsiteY5" fmla="*/ 1087203 h 1087203"/>
                <a:gd name="connsiteX6" fmla="*/ 805224 w 861002"/>
                <a:gd name="connsiteY6" fmla="*/ 878727 h 1087203"/>
                <a:gd name="connsiteX7" fmla="*/ 856939 w 861002"/>
                <a:gd name="connsiteY7" fmla="*/ 511018 h 1087203"/>
                <a:gd name="connsiteX8" fmla="*/ 510620 w 861002"/>
                <a:gd name="connsiteY8" fmla="*/ 47485 h 108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002" h="1087203">
                  <a:moveTo>
                    <a:pt x="510620" y="47485"/>
                  </a:moveTo>
                  <a:lnTo>
                    <a:pt x="466510" y="40925"/>
                  </a:lnTo>
                  <a:lnTo>
                    <a:pt x="46325" y="0"/>
                  </a:lnTo>
                  <a:cubicBezTo>
                    <a:pt x="46325" y="0"/>
                    <a:pt x="-8698" y="905535"/>
                    <a:pt x="1189" y="905535"/>
                  </a:cubicBezTo>
                  <a:cubicBezTo>
                    <a:pt x="11076" y="905535"/>
                    <a:pt x="267635" y="1087203"/>
                    <a:pt x="267635" y="1087203"/>
                  </a:cubicBezTo>
                  <a:lnTo>
                    <a:pt x="781078" y="1087203"/>
                  </a:lnTo>
                  <a:lnTo>
                    <a:pt x="805224" y="878727"/>
                  </a:lnTo>
                  <a:lnTo>
                    <a:pt x="856939" y="511018"/>
                  </a:lnTo>
                  <a:cubicBezTo>
                    <a:pt x="888405" y="287627"/>
                    <a:pt x="733736" y="80672"/>
                    <a:pt x="510620" y="47485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7" name="Frihandsfigur: Form 446">
              <a:extLst>
                <a:ext uri="{FF2B5EF4-FFF2-40B4-BE49-F238E27FC236}">
                  <a16:creationId xmlns:a16="http://schemas.microsoft.com/office/drawing/2014/main" id="{714C775C-94FE-B22C-0945-3B0F7D021CF8}"/>
                </a:ext>
              </a:extLst>
            </p:cNvPr>
            <p:cNvSpPr/>
            <p:nvPr/>
          </p:nvSpPr>
          <p:spPr>
            <a:xfrm>
              <a:off x="7817746" y="1750555"/>
              <a:ext cx="180584" cy="290110"/>
            </a:xfrm>
            <a:custGeom>
              <a:avLst/>
              <a:gdLst>
                <a:gd name="connsiteX0" fmla="*/ 641057 w 676748"/>
                <a:gd name="connsiteY0" fmla="*/ 528947 h 1087203"/>
                <a:gd name="connsiteX1" fmla="*/ 642455 w 676748"/>
                <a:gd name="connsiteY1" fmla="*/ 524603 h 1087203"/>
                <a:gd name="connsiteX2" fmla="*/ 642008 w 676748"/>
                <a:gd name="connsiteY2" fmla="*/ 90435 h 1087203"/>
                <a:gd name="connsiteX3" fmla="*/ 510620 w 676748"/>
                <a:gd name="connsiteY3" fmla="*/ 47485 h 1087203"/>
                <a:gd name="connsiteX4" fmla="*/ 466510 w 676748"/>
                <a:gd name="connsiteY4" fmla="*/ 40925 h 1087203"/>
                <a:gd name="connsiteX5" fmla="*/ 46326 w 676748"/>
                <a:gd name="connsiteY5" fmla="*/ 0 h 1087203"/>
                <a:gd name="connsiteX6" fmla="*/ 1189 w 676748"/>
                <a:gd name="connsiteY6" fmla="*/ 905535 h 1087203"/>
                <a:gd name="connsiteX7" fmla="*/ 267635 w 676748"/>
                <a:gd name="connsiteY7" fmla="*/ 1087203 h 1087203"/>
                <a:gd name="connsiteX8" fmla="*/ 420917 w 676748"/>
                <a:gd name="connsiteY8" fmla="*/ 1087203 h 108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748" h="1087203">
                  <a:moveTo>
                    <a:pt x="641057" y="528947"/>
                  </a:moveTo>
                  <a:lnTo>
                    <a:pt x="642455" y="524603"/>
                  </a:lnTo>
                  <a:cubicBezTo>
                    <a:pt x="688713" y="380999"/>
                    <a:pt x="687791" y="230531"/>
                    <a:pt x="642008" y="90435"/>
                  </a:cubicBezTo>
                  <a:cubicBezTo>
                    <a:pt x="601967" y="69264"/>
                    <a:pt x="557933" y="54519"/>
                    <a:pt x="510620" y="47485"/>
                  </a:cubicBezTo>
                  <a:lnTo>
                    <a:pt x="466510" y="40925"/>
                  </a:lnTo>
                  <a:lnTo>
                    <a:pt x="46326" y="0"/>
                  </a:lnTo>
                  <a:cubicBezTo>
                    <a:pt x="46326" y="0"/>
                    <a:pt x="-8698" y="905535"/>
                    <a:pt x="1189" y="905535"/>
                  </a:cubicBezTo>
                  <a:cubicBezTo>
                    <a:pt x="11076" y="905535"/>
                    <a:pt x="267635" y="1087203"/>
                    <a:pt x="267635" y="1087203"/>
                  </a:cubicBezTo>
                  <a:lnTo>
                    <a:pt x="420917" y="1087203"/>
                  </a:ln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8" name="Frihandsfigur: Form 447">
              <a:extLst>
                <a:ext uri="{FF2B5EF4-FFF2-40B4-BE49-F238E27FC236}">
                  <a16:creationId xmlns:a16="http://schemas.microsoft.com/office/drawing/2014/main" id="{67CDBB74-13B3-23E3-E11A-F18ABBBAB4F3}"/>
                </a:ext>
              </a:extLst>
            </p:cNvPr>
            <p:cNvSpPr/>
            <p:nvPr/>
          </p:nvSpPr>
          <p:spPr>
            <a:xfrm>
              <a:off x="7613197" y="1679961"/>
              <a:ext cx="347053" cy="360706"/>
            </a:xfrm>
            <a:custGeom>
              <a:avLst/>
              <a:gdLst>
                <a:gd name="connsiteX0" fmla="*/ 1233080 w 1300599"/>
                <a:gd name="connsiteY0" fmla="*/ 305488 h 1351765"/>
                <a:gd name="connsiteX1" fmla="*/ 1273292 w 1300599"/>
                <a:gd name="connsiteY1" fmla="*/ 745445 h 1351765"/>
                <a:gd name="connsiteX2" fmla="*/ 1034205 w 1300599"/>
                <a:gd name="connsiteY2" fmla="*/ 1351766 h 1351765"/>
                <a:gd name="connsiteX3" fmla="*/ 149536 w 1300599"/>
                <a:gd name="connsiteY3" fmla="*/ 1351766 h 1351765"/>
                <a:gd name="connsiteX4" fmla="*/ 67781 w 1300599"/>
                <a:gd name="connsiteY4" fmla="*/ 1126178 h 1351765"/>
                <a:gd name="connsiteX5" fmla="*/ 0 w 1300599"/>
                <a:gd name="connsiteY5" fmla="*/ 783946 h 1351765"/>
                <a:gd name="connsiteX6" fmla="*/ 135277 w 1300599"/>
                <a:gd name="connsiteY6" fmla="*/ 309956 h 1351765"/>
                <a:gd name="connsiteX7" fmla="*/ 871740 w 1300599"/>
                <a:gd name="connsiteY7" fmla="*/ 24953 h 1351765"/>
                <a:gd name="connsiteX8" fmla="*/ 890373 w 1300599"/>
                <a:gd name="connsiteY8" fmla="*/ 30276 h 1351765"/>
                <a:gd name="connsiteX9" fmla="*/ 1233080 w 1300599"/>
                <a:gd name="connsiteY9" fmla="*/ 305488 h 135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0599" h="1351765">
                  <a:moveTo>
                    <a:pt x="1233080" y="305488"/>
                  </a:moveTo>
                  <a:cubicBezTo>
                    <a:pt x="1303142" y="435631"/>
                    <a:pt x="1322345" y="593152"/>
                    <a:pt x="1273292" y="745445"/>
                  </a:cubicBezTo>
                  <a:lnTo>
                    <a:pt x="1034205" y="1351766"/>
                  </a:lnTo>
                  <a:lnTo>
                    <a:pt x="149536" y="1351766"/>
                  </a:lnTo>
                  <a:lnTo>
                    <a:pt x="67781" y="1126178"/>
                  </a:lnTo>
                  <a:cubicBezTo>
                    <a:pt x="22435" y="1016094"/>
                    <a:pt x="0" y="899830"/>
                    <a:pt x="0" y="783946"/>
                  </a:cubicBezTo>
                  <a:cubicBezTo>
                    <a:pt x="0" y="618629"/>
                    <a:pt x="45631" y="454168"/>
                    <a:pt x="135277" y="309956"/>
                  </a:cubicBezTo>
                  <a:cubicBezTo>
                    <a:pt x="289756" y="61362"/>
                    <a:pt x="590159" y="-54901"/>
                    <a:pt x="871740" y="24953"/>
                  </a:cubicBezTo>
                  <a:lnTo>
                    <a:pt x="890373" y="30276"/>
                  </a:lnTo>
                  <a:cubicBezTo>
                    <a:pt x="1043521" y="73626"/>
                    <a:pt x="1163397" y="176010"/>
                    <a:pt x="1233080" y="305488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9" name="Frihandsfigur: Form 448">
              <a:extLst>
                <a:ext uri="{FF2B5EF4-FFF2-40B4-BE49-F238E27FC236}">
                  <a16:creationId xmlns:a16="http://schemas.microsoft.com/office/drawing/2014/main" id="{6016485D-93A2-DEDD-5AF9-A07B99F93026}"/>
                </a:ext>
              </a:extLst>
            </p:cNvPr>
            <p:cNvSpPr/>
            <p:nvPr/>
          </p:nvSpPr>
          <p:spPr>
            <a:xfrm>
              <a:off x="7898815" y="1980466"/>
              <a:ext cx="148202" cy="93520"/>
            </a:xfrm>
            <a:custGeom>
              <a:avLst/>
              <a:gdLst>
                <a:gd name="connsiteX0" fmla="*/ 380162 w 555394"/>
                <a:gd name="connsiteY0" fmla="*/ 350464 h 350473"/>
                <a:gd name="connsiteX1" fmla="*/ 555394 w 555394"/>
                <a:gd name="connsiteY1" fmla="*/ 175232 h 350473"/>
                <a:gd name="connsiteX2" fmla="*/ 380162 w 555394"/>
                <a:gd name="connsiteY2" fmla="*/ 0 h 350473"/>
                <a:gd name="connsiteX3" fmla="*/ 0 w 555394"/>
                <a:gd name="connsiteY3" fmla="*/ 0 h 350473"/>
                <a:gd name="connsiteX4" fmla="*/ 0 w 555394"/>
                <a:gd name="connsiteY4" fmla="*/ 350474 h 350473"/>
                <a:gd name="connsiteX5" fmla="*/ 380162 w 555394"/>
                <a:gd name="connsiteY5" fmla="*/ 350474 h 3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394" h="350473">
                  <a:moveTo>
                    <a:pt x="380162" y="350464"/>
                  </a:moveTo>
                  <a:cubicBezTo>
                    <a:pt x="476938" y="350464"/>
                    <a:pt x="555394" y="272008"/>
                    <a:pt x="555394" y="175232"/>
                  </a:cubicBezTo>
                  <a:cubicBezTo>
                    <a:pt x="555394" y="78457"/>
                    <a:pt x="476938" y="0"/>
                    <a:pt x="380162" y="0"/>
                  </a:cubicBezTo>
                  <a:lnTo>
                    <a:pt x="0" y="0"/>
                  </a:lnTo>
                  <a:lnTo>
                    <a:pt x="0" y="350474"/>
                  </a:lnTo>
                  <a:lnTo>
                    <a:pt x="380162" y="350474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0" name="Frihandsfigur: Form 449">
              <a:extLst>
                <a:ext uri="{FF2B5EF4-FFF2-40B4-BE49-F238E27FC236}">
                  <a16:creationId xmlns:a16="http://schemas.microsoft.com/office/drawing/2014/main" id="{D0518ECE-83FD-F6D6-39E2-C3440C688F6E}"/>
                </a:ext>
              </a:extLst>
            </p:cNvPr>
            <p:cNvSpPr/>
            <p:nvPr/>
          </p:nvSpPr>
          <p:spPr>
            <a:xfrm>
              <a:off x="7613205" y="1980466"/>
              <a:ext cx="148202" cy="93520"/>
            </a:xfrm>
            <a:custGeom>
              <a:avLst/>
              <a:gdLst>
                <a:gd name="connsiteX0" fmla="*/ 175232 w 555394"/>
                <a:gd name="connsiteY0" fmla="*/ 350464 h 350473"/>
                <a:gd name="connsiteX1" fmla="*/ 0 w 555394"/>
                <a:gd name="connsiteY1" fmla="*/ 175232 h 350473"/>
                <a:gd name="connsiteX2" fmla="*/ 175232 w 555394"/>
                <a:gd name="connsiteY2" fmla="*/ 0 h 350473"/>
                <a:gd name="connsiteX3" fmla="*/ 555394 w 555394"/>
                <a:gd name="connsiteY3" fmla="*/ 0 h 350473"/>
                <a:gd name="connsiteX4" fmla="*/ 555394 w 555394"/>
                <a:gd name="connsiteY4" fmla="*/ 350474 h 350473"/>
                <a:gd name="connsiteX5" fmla="*/ 175232 w 555394"/>
                <a:gd name="connsiteY5" fmla="*/ 350474 h 3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394" h="350473">
                  <a:moveTo>
                    <a:pt x="175232" y="350464"/>
                  </a:moveTo>
                  <a:cubicBezTo>
                    <a:pt x="78457" y="350464"/>
                    <a:pt x="0" y="272008"/>
                    <a:pt x="0" y="175232"/>
                  </a:cubicBezTo>
                  <a:cubicBezTo>
                    <a:pt x="0" y="78457"/>
                    <a:pt x="78457" y="0"/>
                    <a:pt x="175232" y="0"/>
                  </a:cubicBezTo>
                  <a:lnTo>
                    <a:pt x="555394" y="0"/>
                  </a:lnTo>
                  <a:lnTo>
                    <a:pt x="555394" y="350474"/>
                  </a:lnTo>
                  <a:lnTo>
                    <a:pt x="175232" y="350474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1" name="Frihandsfigur: Form 450">
              <a:extLst>
                <a:ext uri="{FF2B5EF4-FFF2-40B4-BE49-F238E27FC236}">
                  <a16:creationId xmlns:a16="http://schemas.microsoft.com/office/drawing/2014/main" id="{69CC8ACB-2EAD-0720-93E3-80170ABCFC4B}"/>
                </a:ext>
              </a:extLst>
            </p:cNvPr>
            <p:cNvSpPr/>
            <p:nvPr/>
          </p:nvSpPr>
          <p:spPr>
            <a:xfrm>
              <a:off x="7244175" y="1977797"/>
              <a:ext cx="319398" cy="255253"/>
            </a:xfrm>
            <a:custGeom>
              <a:avLst/>
              <a:gdLst>
                <a:gd name="connsiteX0" fmla="*/ 1179570 w 1196962"/>
                <a:gd name="connsiteY0" fmla="*/ 775145 h 956574"/>
                <a:gd name="connsiteX1" fmla="*/ 1195066 w 1196962"/>
                <a:gd name="connsiteY1" fmla="*/ 591766 h 956574"/>
                <a:gd name="connsiteX2" fmla="*/ 438392 w 1196962"/>
                <a:gd name="connsiteY2" fmla="*/ 43454 h 956574"/>
                <a:gd name="connsiteX3" fmla="*/ 290053 w 1196962"/>
                <a:gd name="connsiteY3" fmla="*/ 105825 h 956574"/>
                <a:gd name="connsiteX4" fmla="*/ 3549 w 1196962"/>
                <a:gd name="connsiteY4" fmla="*/ 510971 h 956574"/>
                <a:gd name="connsiteX5" fmla="*/ 40348 w 1196962"/>
                <a:gd name="connsiteY5" fmla="*/ 773329 h 956574"/>
                <a:gd name="connsiteX6" fmla="*/ 76054 w 1196962"/>
                <a:gd name="connsiteY6" fmla="*/ 951546 h 956574"/>
                <a:gd name="connsiteX7" fmla="*/ 1151146 w 1196962"/>
                <a:gd name="connsiteY7" fmla="*/ 951546 h 956574"/>
                <a:gd name="connsiteX8" fmla="*/ 1179570 w 1196962"/>
                <a:gd name="connsiteY8" fmla="*/ 775145 h 95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962" h="956574">
                  <a:moveTo>
                    <a:pt x="1179570" y="775145"/>
                  </a:moveTo>
                  <a:lnTo>
                    <a:pt x="1195066" y="591766"/>
                  </a:lnTo>
                  <a:cubicBezTo>
                    <a:pt x="1228395" y="183008"/>
                    <a:pt x="816444" y="-115503"/>
                    <a:pt x="438392" y="43454"/>
                  </a:cubicBezTo>
                  <a:lnTo>
                    <a:pt x="290053" y="105825"/>
                  </a:lnTo>
                  <a:cubicBezTo>
                    <a:pt x="102482" y="143927"/>
                    <a:pt x="-23041" y="321422"/>
                    <a:pt x="3549" y="510971"/>
                  </a:cubicBezTo>
                  <a:lnTo>
                    <a:pt x="40348" y="773329"/>
                  </a:lnTo>
                  <a:lnTo>
                    <a:pt x="76054" y="951546"/>
                  </a:lnTo>
                  <a:cubicBezTo>
                    <a:pt x="76054" y="951546"/>
                    <a:pt x="1151146" y="962859"/>
                    <a:pt x="1151146" y="951546"/>
                  </a:cubicBezTo>
                  <a:cubicBezTo>
                    <a:pt x="1151146" y="940234"/>
                    <a:pt x="1179570" y="775145"/>
                    <a:pt x="1179570" y="775145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2" name="Frihandsfigur: Form 451">
              <a:extLst>
                <a:ext uri="{FF2B5EF4-FFF2-40B4-BE49-F238E27FC236}">
                  <a16:creationId xmlns:a16="http://schemas.microsoft.com/office/drawing/2014/main" id="{F7FF282E-C79E-8C92-1929-364F01AE831A}"/>
                </a:ext>
              </a:extLst>
            </p:cNvPr>
            <p:cNvSpPr/>
            <p:nvPr/>
          </p:nvSpPr>
          <p:spPr>
            <a:xfrm>
              <a:off x="7199022" y="2377843"/>
              <a:ext cx="275808" cy="221700"/>
            </a:xfrm>
            <a:custGeom>
              <a:avLst/>
              <a:gdLst>
                <a:gd name="connsiteX0" fmla="*/ 940643 w 1033605"/>
                <a:gd name="connsiteY0" fmla="*/ 36315 h 830833"/>
                <a:gd name="connsiteX1" fmla="*/ 823115 w 1033605"/>
                <a:gd name="connsiteY1" fmla="*/ 0 h 830833"/>
                <a:gd name="connsiteX2" fmla="*/ 689150 w 1033605"/>
                <a:gd name="connsiteY2" fmla="*/ 0 h 830833"/>
                <a:gd name="connsiteX3" fmla="*/ 622957 w 1033605"/>
                <a:gd name="connsiteY3" fmla="*/ 25458 h 830833"/>
                <a:gd name="connsiteX4" fmla="*/ 594751 w 1033605"/>
                <a:gd name="connsiteY4" fmla="*/ 36315 h 830833"/>
                <a:gd name="connsiteX5" fmla="*/ 336138 w 1033605"/>
                <a:gd name="connsiteY5" fmla="*/ 127909 h 830833"/>
                <a:gd name="connsiteX6" fmla="*/ 0 w 1033605"/>
                <a:gd name="connsiteY6" fmla="*/ 603563 h 830833"/>
                <a:gd name="connsiteX7" fmla="*/ 0 w 1033605"/>
                <a:gd name="connsiteY7" fmla="*/ 767844 h 830833"/>
                <a:gd name="connsiteX8" fmla="*/ 62990 w 1033605"/>
                <a:gd name="connsiteY8" fmla="*/ 830834 h 830833"/>
                <a:gd name="connsiteX9" fmla="*/ 181535 w 1033605"/>
                <a:gd name="connsiteY9" fmla="*/ 830834 h 830833"/>
                <a:gd name="connsiteX10" fmla="*/ 181535 w 1033605"/>
                <a:gd name="connsiteY10" fmla="*/ 668179 h 830833"/>
                <a:gd name="connsiteX11" fmla="*/ 517644 w 1033605"/>
                <a:gd name="connsiteY11" fmla="*/ 192534 h 830833"/>
                <a:gd name="connsiteX12" fmla="*/ 518348 w 1033605"/>
                <a:gd name="connsiteY12" fmla="*/ 192287 h 830833"/>
                <a:gd name="connsiteX13" fmla="*/ 559168 w 1033605"/>
                <a:gd name="connsiteY13" fmla="*/ 204369 h 830833"/>
                <a:gd name="connsiteX14" fmla="*/ 767692 w 1033605"/>
                <a:gd name="connsiteY14" fmla="*/ 304311 h 830833"/>
                <a:gd name="connsiteX15" fmla="*/ 1033606 w 1033605"/>
                <a:gd name="connsiteY15" fmla="*/ 69236 h 8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3604" h="830833">
                  <a:moveTo>
                    <a:pt x="940643" y="36315"/>
                  </a:moveTo>
                  <a:lnTo>
                    <a:pt x="823115" y="0"/>
                  </a:lnTo>
                  <a:lnTo>
                    <a:pt x="689150" y="0"/>
                  </a:lnTo>
                  <a:lnTo>
                    <a:pt x="622957" y="25458"/>
                  </a:lnTo>
                  <a:lnTo>
                    <a:pt x="594751" y="36315"/>
                  </a:lnTo>
                  <a:lnTo>
                    <a:pt x="336138" y="127909"/>
                  </a:lnTo>
                  <a:cubicBezTo>
                    <a:pt x="134659" y="199274"/>
                    <a:pt x="0" y="389830"/>
                    <a:pt x="0" y="603563"/>
                  </a:cubicBezTo>
                  <a:lnTo>
                    <a:pt x="0" y="767844"/>
                  </a:lnTo>
                  <a:cubicBezTo>
                    <a:pt x="0" y="802638"/>
                    <a:pt x="28206" y="830834"/>
                    <a:pt x="62990" y="830834"/>
                  </a:cubicBezTo>
                  <a:lnTo>
                    <a:pt x="181535" y="830834"/>
                  </a:lnTo>
                  <a:lnTo>
                    <a:pt x="181535" y="668179"/>
                  </a:lnTo>
                  <a:cubicBezTo>
                    <a:pt x="181535" y="454455"/>
                    <a:pt x="316184" y="263908"/>
                    <a:pt x="517644" y="192534"/>
                  </a:cubicBezTo>
                  <a:lnTo>
                    <a:pt x="518348" y="192287"/>
                  </a:lnTo>
                  <a:cubicBezTo>
                    <a:pt x="533130" y="187049"/>
                    <a:pt x="549310" y="192163"/>
                    <a:pt x="559168" y="204369"/>
                  </a:cubicBezTo>
                  <a:cubicBezTo>
                    <a:pt x="608317" y="265277"/>
                    <a:pt x="683513" y="304311"/>
                    <a:pt x="767692" y="304311"/>
                  </a:cubicBezTo>
                  <a:cubicBezTo>
                    <a:pt x="904318" y="304311"/>
                    <a:pt x="1017312" y="201527"/>
                    <a:pt x="1033606" y="69236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3" name="Frihandsfigur: Form 452">
              <a:extLst>
                <a:ext uri="{FF2B5EF4-FFF2-40B4-BE49-F238E27FC236}">
                  <a16:creationId xmlns:a16="http://schemas.microsoft.com/office/drawing/2014/main" id="{7B213574-708D-5880-A483-D3EE7FD37E61}"/>
                </a:ext>
              </a:extLst>
            </p:cNvPr>
            <p:cNvSpPr/>
            <p:nvPr/>
          </p:nvSpPr>
          <p:spPr>
            <a:xfrm>
              <a:off x="7357728" y="2259516"/>
              <a:ext cx="92298" cy="174165"/>
            </a:xfrm>
            <a:custGeom>
              <a:avLst/>
              <a:gdLst>
                <a:gd name="connsiteX0" fmla="*/ 345882 w 345891"/>
                <a:gd name="connsiteY0" fmla="*/ 479752 h 652692"/>
                <a:gd name="connsiteX1" fmla="*/ 172941 w 345891"/>
                <a:gd name="connsiteY1" fmla="*/ 652693 h 652692"/>
                <a:gd name="connsiteX2" fmla="*/ 0 w 345891"/>
                <a:gd name="connsiteY2" fmla="*/ 479752 h 652692"/>
                <a:gd name="connsiteX3" fmla="*/ 0 w 345891"/>
                <a:gd name="connsiteY3" fmla="*/ 0 h 652692"/>
                <a:gd name="connsiteX4" fmla="*/ 345892 w 345891"/>
                <a:gd name="connsiteY4" fmla="*/ 0 h 652692"/>
                <a:gd name="connsiteX5" fmla="*/ 345892 w 345891"/>
                <a:gd name="connsiteY5" fmla="*/ 479752 h 65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891" h="652692">
                  <a:moveTo>
                    <a:pt x="345882" y="479752"/>
                  </a:moveTo>
                  <a:cubicBezTo>
                    <a:pt x="345882" y="575263"/>
                    <a:pt x="268452" y="652693"/>
                    <a:pt x="172941" y="652693"/>
                  </a:cubicBezTo>
                  <a:cubicBezTo>
                    <a:pt x="77430" y="652693"/>
                    <a:pt x="0" y="575263"/>
                    <a:pt x="0" y="479752"/>
                  </a:cubicBezTo>
                  <a:lnTo>
                    <a:pt x="0" y="0"/>
                  </a:lnTo>
                  <a:lnTo>
                    <a:pt x="345892" y="0"/>
                  </a:lnTo>
                  <a:lnTo>
                    <a:pt x="345892" y="479752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4" name="Frihandsfigur: Form 453">
              <a:extLst>
                <a:ext uri="{FF2B5EF4-FFF2-40B4-BE49-F238E27FC236}">
                  <a16:creationId xmlns:a16="http://schemas.microsoft.com/office/drawing/2014/main" id="{1A597CBF-EB61-AE44-28C1-9EF3F28971D0}"/>
                </a:ext>
              </a:extLst>
            </p:cNvPr>
            <p:cNvSpPr/>
            <p:nvPr/>
          </p:nvSpPr>
          <p:spPr>
            <a:xfrm>
              <a:off x="7441313" y="2175236"/>
              <a:ext cx="132829" cy="83521"/>
            </a:xfrm>
            <a:custGeom>
              <a:avLst/>
              <a:gdLst>
                <a:gd name="connsiteX0" fmla="*/ 342222 w 497785"/>
                <a:gd name="connsiteY0" fmla="*/ 311127 h 312999"/>
                <a:gd name="connsiteX1" fmla="*/ 497785 w 497785"/>
                <a:gd name="connsiteY1" fmla="*/ 155563 h 312999"/>
                <a:gd name="connsiteX2" fmla="*/ 342222 w 497785"/>
                <a:gd name="connsiteY2" fmla="*/ 0 h 312999"/>
                <a:gd name="connsiteX3" fmla="*/ 0 w 497785"/>
                <a:gd name="connsiteY3" fmla="*/ 0 h 312999"/>
                <a:gd name="connsiteX4" fmla="*/ 0 w 497785"/>
                <a:gd name="connsiteY4" fmla="*/ 312999 h 31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785" h="312999">
                  <a:moveTo>
                    <a:pt x="342222" y="311127"/>
                  </a:moveTo>
                  <a:cubicBezTo>
                    <a:pt x="428141" y="311127"/>
                    <a:pt x="497785" y="241482"/>
                    <a:pt x="497785" y="155563"/>
                  </a:cubicBezTo>
                  <a:cubicBezTo>
                    <a:pt x="497785" y="69644"/>
                    <a:pt x="428141" y="0"/>
                    <a:pt x="342222" y="0"/>
                  </a:cubicBezTo>
                  <a:lnTo>
                    <a:pt x="0" y="0"/>
                  </a:lnTo>
                  <a:lnTo>
                    <a:pt x="0" y="312999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5" name="Frihandsfigur: Form 454">
              <a:extLst>
                <a:ext uri="{FF2B5EF4-FFF2-40B4-BE49-F238E27FC236}">
                  <a16:creationId xmlns:a16="http://schemas.microsoft.com/office/drawing/2014/main" id="{48E755AA-9EF4-53D6-DFDA-5070E773EC38}"/>
                </a:ext>
              </a:extLst>
            </p:cNvPr>
            <p:cNvSpPr/>
            <p:nvPr/>
          </p:nvSpPr>
          <p:spPr>
            <a:xfrm>
              <a:off x="7239082" y="2175236"/>
              <a:ext cx="126170" cy="83021"/>
            </a:xfrm>
            <a:custGeom>
              <a:avLst/>
              <a:gdLst>
                <a:gd name="connsiteX0" fmla="*/ 155563 w 472830"/>
                <a:gd name="connsiteY0" fmla="*/ 311127 h 311126"/>
                <a:gd name="connsiteX1" fmla="*/ 0 w 472830"/>
                <a:gd name="connsiteY1" fmla="*/ 155563 h 311126"/>
                <a:gd name="connsiteX2" fmla="*/ 155563 w 472830"/>
                <a:gd name="connsiteY2" fmla="*/ 0 h 311126"/>
                <a:gd name="connsiteX3" fmla="*/ 472831 w 472830"/>
                <a:gd name="connsiteY3" fmla="*/ 0 h 311126"/>
                <a:gd name="connsiteX4" fmla="*/ 472831 w 472830"/>
                <a:gd name="connsiteY4" fmla="*/ 311127 h 31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830" h="311126">
                  <a:moveTo>
                    <a:pt x="155563" y="311127"/>
                  </a:moveTo>
                  <a:cubicBezTo>
                    <a:pt x="69644" y="311127"/>
                    <a:pt x="0" y="241482"/>
                    <a:pt x="0" y="155563"/>
                  </a:cubicBezTo>
                  <a:cubicBezTo>
                    <a:pt x="0" y="69644"/>
                    <a:pt x="69644" y="0"/>
                    <a:pt x="155563" y="0"/>
                  </a:cubicBezTo>
                  <a:lnTo>
                    <a:pt x="472831" y="0"/>
                  </a:lnTo>
                  <a:lnTo>
                    <a:pt x="472831" y="311127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6" name="Frihandsfigur: Form 455">
              <a:extLst>
                <a:ext uri="{FF2B5EF4-FFF2-40B4-BE49-F238E27FC236}">
                  <a16:creationId xmlns:a16="http://schemas.microsoft.com/office/drawing/2014/main" id="{24EEE912-E2ED-B00E-EBE7-B4784F34D948}"/>
                </a:ext>
              </a:extLst>
            </p:cNvPr>
            <p:cNvSpPr/>
            <p:nvPr/>
          </p:nvSpPr>
          <p:spPr>
            <a:xfrm>
              <a:off x="7678748" y="1840726"/>
              <a:ext cx="302727" cy="376021"/>
            </a:xfrm>
            <a:custGeom>
              <a:avLst/>
              <a:gdLst>
                <a:gd name="connsiteX0" fmla="*/ 567239 w 1134488"/>
                <a:gd name="connsiteY0" fmla="*/ 1409160 h 1409159"/>
                <a:gd name="connsiteX1" fmla="*/ 1134488 w 1134488"/>
                <a:gd name="connsiteY1" fmla="*/ 841911 h 1409159"/>
                <a:gd name="connsiteX2" fmla="*/ 1134488 w 1134488"/>
                <a:gd name="connsiteY2" fmla="*/ 446624 h 1409159"/>
                <a:gd name="connsiteX3" fmla="*/ 965606 w 1134488"/>
                <a:gd name="connsiteY3" fmla="*/ 78754 h 1409159"/>
                <a:gd name="connsiteX4" fmla="*/ 887853 w 1134488"/>
                <a:gd name="connsiteY4" fmla="*/ 11923 h 1409159"/>
                <a:gd name="connsiteX5" fmla="*/ 824693 w 1134488"/>
                <a:gd name="connsiteY5" fmla="*/ 10954 h 1409159"/>
                <a:gd name="connsiteX6" fmla="*/ 741702 w 1134488"/>
                <a:gd name="connsiteY6" fmla="*/ 77984 h 1409159"/>
                <a:gd name="connsiteX7" fmla="*/ 354599 w 1134488"/>
                <a:gd name="connsiteY7" fmla="*/ 77984 h 1409159"/>
                <a:gd name="connsiteX8" fmla="*/ 0 w 1134488"/>
                <a:gd name="connsiteY8" fmla="*/ 432583 h 1409159"/>
                <a:gd name="connsiteX9" fmla="*/ 0 w 1134488"/>
                <a:gd name="connsiteY9" fmla="*/ 841911 h 1409159"/>
                <a:gd name="connsiteX10" fmla="*/ 567239 w 1134488"/>
                <a:gd name="connsiteY10" fmla="*/ 1409160 h 140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4488" h="1409159">
                  <a:moveTo>
                    <a:pt x="567239" y="1409160"/>
                  </a:moveTo>
                  <a:cubicBezTo>
                    <a:pt x="880524" y="1409160"/>
                    <a:pt x="1134488" y="1155195"/>
                    <a:pt x="1134488" y="841911"/>
                  </a:cubicBezTo>
                  <a:lnTo>
                    <a:pt x="1134488" y="446624"/>
                  </a:lnTo>
                  <a:cubicBezTo>
                    <a:pt x="1134488" y="305254"/>
                    <a:pt x="1072810" y="170909"/>
                    <a:pt x="965606" y="78754"/>
                  </a:cubicBezTo>
                  <a:lnTo>
                    <a:pt x="887853" y="11923"/>
                  </a:lnTo>
                  <a:cubicBezTo>
                    <a:pt x="869791" y="-3601"/>
                    <a:pt x="843221" y="-4009"/>
                    <a:pt x="824693" y="10954"/>
                  </a:cubicBezTo>
                  <a:lnTo>
                    <a:pt x="741702" y="77984"/>
                  </a:lnTo>
                  <a:lnTo>
                    <a:pt x="354599" y="77984"/>
                  </a:lnTo>
                  <a:cubicBezTo>
                    <a:pt x="158757" y="77984"/>
                    <a:pt x="0" y="236741"/>
                    <a:pt x="0" y="432583"/>
                  </a:cubicBezTo>
                  <a:lnTo>
                    <a:pt x="0" y="841911"/>
                  </a:lnTo>
                  <a:cubicBezTo>
                    <a:pt x="-9" y="1155195"/>
                    <a:pt x="253955" y="1409160"/>
                    <a:pt x="567239" y="1409160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7" name="Frihandsfigur: Form 456">
              <a:extLst>
                <a:ext uri="{FF2B5EF4-FFF2-40B4-BE49-F238E27FC236}">
                  <a16:creationId xmlns:a16="http://schemas.microsoft.com/office/drawing/2014/main" id="{8337D3EE-384B-F626-C7AC-D152C61DB1C7}"/>
                </a:ext>
              </a:extLst>
            </p:cNvPr>
            <p:cNvSpPr/>
            <p:nvPr/>
          </p:nvSpPr>
          <p:spPr>
            <a:xfrm>
              <a:off x="7679816" y="1840726"/>
              <a:ext cx="277556" cy="101134"/>
            </a:xfrm>
            <a:custGeom>
              <a:avLst/>
              <a:gdLst>
                <a:gd name="connsiteX0" fmla="*/ 338163 w 1040155"/>
                <a:gd name="connsiteY0" fmla="*/ 263340 h 379004"/>
                <a:gd name="connsiteX1" fmla="*/ 840635 w 1040155"/>
                <a:gd name="connsiteY1" fmla="*/ 263340 h 379004"/>
                <a:gd name="connsiteX2" fmla="*/ 936013 w 1040155"/>
                <a:gd name="connsiteY2" fmla="*/ 232349 h 379004"/>
                <a:gd name="connsiteX3" fmla="*/ 1012388 w 1040155"/>
                <a:gd name="connsiteY3" fmla="*/ 176860 h 379004"/>
                <a:gd name="connsiteX4" fmla="*/ 1040156 w 1040155"/>
                <a:gd name="connsiteY4" fmla="*/ 164701 h 379004"/>
                <a:gd name="connsiteX5" fmla="*/ 961604 w 1040155"/>
                <a:gd name="connsiteY5" fmla="*/ 78754 h 379004"/>
                <a:gd name="connsiteX6" fmla="*/ 883851 w 1040155"/>
                <a:gd name="connsiteY6" fmla="*/ 11923 h 379004"/>
                <a:gd name="connsiteX7" fmla="*/ 820681 w 1040155"/>
                <a:gd name="connsiteY7" fmla="*/ 10954 h 379004"/>
                <a:gd name="connsiteX8" fmla="*/ 737690 w 1040155"/>
                <a:gd name="connsiteY8" fmla="*/ 77984 h 379004"/>
                <a:gd name="connsiteX9" fmla="*/ 350588 w 1040155"/>
                <a:gd name="connsiteY9" fmla="*/ 77984 h 379004"/>
                <a:gd name="connsiteX10" fmla="*/ 0 w 1040155"/>
                <a:gd name="connsiteY10" fmla="*/ 379005 h 379004"/>
                <a:gd name="connsiteX11" fmla="*/ 338163 w 1040155"/>
                <a:gd name="connsiteY11" fmla="*/ 263340 h 37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0155" h="379004">
                  <a:moveTo>
                    <a:pt x="338163" y="263340"/>
                  </a:moveTo>
                  <a:lnTo>
                    <a:pt x="840635" y="263340"/>
                  </a:lnTo>
                  <a:cubicBezTo>
                    <a:pt x="874905" y="263340"/>
                    <a:pt x="908292" y="252493"/>
                    <a:pt x="936013" y="232349"/>
                  </a:cubicBezTo>
                  <a:lnTo>
                    <a:pt x="1012388" y="176860"/>
                  </a:lnTo>
                  <a:cubicBezTo>
                    <a:pt x="1020696" y="170823"/>
                    <a:pt x="1030326" y="166869"/>
                    <a:pt x="1040156" y="164701"/>
                  </a:cubicBezTo>
                  <a:cubicBezTo>
                    <a:pt x="1017730" y="133292"/>
                    <a:pt x="991426" y="104392"/>
                    <a:pt x="961604" y="78754"/>
                  </a:cubicBezTo>
                  <a:lnTo>
                    <a:pt x="883851" y="11923"/>
                  </a:lnTo>
                  <a:cubicBezTo>
                    <a:pt x="865789" y="-3601"/>
                    <a:pt x="839218" y="-4009"/>
                    <a:pt x="820681" y="10954"/>
                  </a:cubicBezTo>
                  <a:lnTo>
                    <a:pt x="737690" y="77984"/>
                  </a:lnTo>
                  <a:lnTo>
                    <a:pt x="350588" y="77984"/>
                  </a:lnTo>
                  <a:cubicBezTo>
                    <a:pt x="172884" y="77984"/>
                    <a:pt x="25734" y="208488"/>
                    <a:pt x="0" y="379005"/>
                  </a:cubicBezTo>
                  <a:cubicBezTo>
                    <a:pt x="89864" y="306975"/>
                    <a:pt x="208295" y="263340"/>
                    <a:pt x="338163" y="263340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8" name="Frihandsfigur: Form 457">
              <a:extLst>
                <a:ext uri="{FF2B5EF4-FFF2-40B4-BE49-F238E27FC236}">
                  <a16:creationId xmlns:a16="http://schemas.microsoft.com/office/drawing/2014/main" id="{FFE047C0-CCFC-2C85-0360-9D8E95EDC52E}"/>
                </a:ext>
              </a:extLst>
            </p:cNvPr>
            <p:cNvSpPr/>
            <p:nvPr/>
          </p:nvSpPr>
          <p:spPr>
            <a:xfrm>
              <a:off x="7811085" y="2305988"/>
              <a:ext cx="38050" cy="293557"/>
            </a:xfrm>
            <a:custGeom>
              <a:avLst/>
              <a:gdLst>
                <a:gd name="connsiteX0" fmla="*/ 142596 w 142596"/>
                <a:gd name="connsiteY0" fmla="*/ 1100122 h 1100122"/>
                <a:gd name="connsiteX1" fmla="*/ 142596 w 142596"/>
                <a:gd name="connsiteY1" fmla="*/ 46144 h 1100122"/>
                <a:gd name="connsiteX2" fmla="*/ 139783 w 142596"/>
                <a:gd name="connsiteY2" fmla="*/ 26456 h 1100122"/>
                <a:gd name="connsiteX3" fmla="*/ 112841 w 142596"/>
                <a:gd name="connsiteY3" fmla="*/ 40583 h 1100122"/>
                <a:gd name="connsiteX4" fmla="*/ 16997 w 142596"/>
                <a:gd name="connsiteY4" fmla="*/ 0 h 1100122"/>
                <a:gd name="connsiteX5" fmla="*/ 0 w 142596"/>
                <a:gd name="connsiteY5" fmla="*/ 46144 h 1100122"/>
                <a:gd name="connsiteX6" fmla="*/ 0 w 142596"/>
                <a:gd name="connsiteY6" fmla="*/ 1100122 h 110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1100122">
                  <a:moveTo>
                    <a:pt x="142596" y="1100122"/>
                  </a:moveTo>
                  <a:lnTo>
                    <a:pt x="142596" y="46144"/>
                  </a:lnTo>
                  <a:cubicBezTo>
                    <a:pt x="142596" y="39309"/>
                    <a:pt x="141579" y="32721"/>
                    <a:pt x="139783" y="26456"/>
                  </a:cubicBezTo>
                  <a:cubicBezTo>
                    <a:pt x="123213" y="35155"/>
                    <a:pt x="112841" y="40583"/>
                    <a:pt x="112841" y="40583"/>
                  </a:cubicBezTo>
                  <a:lnTo>
                    <a:pt x="16997" y="0"/>
                  </a:lnTo>
                  <a:cubicBezTo>
                    <a:pt x="6417" y="12444"/>
                    <a:pt x="0" y="28529"/>
                    <a:pt x="0" y="46144"/>
                  </a:cubicBezTo>
                  <a:lnTo>
                    <a:pt x="0" y="1100122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9" name="Frihandsfigur: Form 458">
              <a:extLst>
                <a:ext uri="{FF2B5EF4-FFF2-40B4-BE49-F238E27FC236}">
                  <a16:creationId xmlns:a16="http://schemas.microsoft.com/office/drawing/2014/main" id="{72456452-6B3E-3393-BADD-5395942E006F}"/>
                </a:ext>
              </a:extLst>
            </p:cNvPr>
            <p:cNvSpPr/>
            <p:nvPr/>
          </p:nvSpPr>
          <p:spPr>
            <a:xfrm>
              <a:off x="7537796" y="2277843"/>
              <a:ext cx="458833" cy="321697"/>
            </a:xfrm>
            <a:custGeom>
              <a:avLst/>
              <a:gdLst>
                <a:gd name="connsiteX0" fmla="*/ 1598516 w 1719504"/>
                <a:gd name="connsiteY0" fmla="*/ 126220 h 1205579"/>
                <a:gd name="connsiteX1" fmla="*/ 1411373 w 1719504"/>
                <a:gd name="connsiteY1" fmla="*/ 297 h 1205579"/>
                <a:gd name="connsiteX2" fmla="*/ 1137008 w 1719504"/>
                <a:gd name="connsiteY2" fmla="*/ 146059 h 1205579"/>
                <a:gd name="connsiteX3" fmla="*/ 792751 w 1719504"/>
                <a:gd name="connsiteY3" fmla="*/ 297 h 1205579"/>
                <a:gd name="connsiteX4" fmla="*/ 656296 w 1719504"/>
                <a:gd name="connsiteY4" fmla="*/ 86055 h 1205579"/>
                <a:gd name="connsiteX5" fmla="*/ 592403 w 1719504"/>
                <a:gd name="connsiteY5" fmla="*/ 126210 h 1205579"/>
                <a:gd name="connsiteX6" fmla="*/ 239001 w 1719504"/>
                <a:gd name="connsiteY6" fmla="*/ 360344 h 1205579"/>
                <a:gd name="connsiteX7" fmla="*/ 0 w 1719504"/>
                <a:gd name="connsiteY7" fmla="*/ 798115 h 1205579"/>
                <a:gd name="connsiteX8" fmla="*/ 0 w 1719504"/>
                <a:gd name="connsiteY8" fmla="*/ 1205580 h 1205579"/>
                <a:gd name="connsiteX9" fmla="*/ 226633 w 1719504"/>
                <a:gd name="connsiteY9" fmla="*/ 1205580 h 1205579"/>
                <a:gd name="connsiteX10" fmla="*/ 226633 w 1719504"/>
                <a:gd name="connsiteY10" fmla="*/ 903589 h 1205579"/>
                <a:gd name="connsiteX11" fmla="*/ 465635 w 1719504"/>
                <a:gd name="connsiteY11" fmla="*/ 465808 h 1205579"/>
                <a:gd name="connsiteX12" fmla="*/ 544072 w 1719504"/>
                <a:gd name="connsiteY12" fmla="*/ 413846 h 1205579"/>
                <a:gd name="connsiteX13" fmla="*/ 638072 w 1719504"/>
                <a:gd name="connsiteY13" fmla="*/ 430150 h 1205579"/>
                <a:gd name="connsiteX14" fmla="*/ 772959 w 1719504"/>
                <a:gd name="connsiteY14" fmla="*/ 514491 h 1205579"/>
                <a:gd name="connsiteX15" fmla="*/ 867804 w 1719504"/>
                <a:gd name="connsiteY15" fmla="*/ 508340 h 1205579"/>
                <a:gd name="connsiteX16" fmla="*/ 1095464 w 1719504"/>
                <a:gd name="connsiteY16" fmla="*/ 439057 h 1205579"/>
                <a:gd name="connsiteX17" fmla="*/ 1323153 w 1719504"/>
                <a:gd name="connsiteY17" fmla="*/ 508350 h 1205579"/>
                <a:gd name="connsiteX18" fmla="*/ 1383585 w 1719504"/>
                <a:gd name="connsiteY18" fmla="*/ 517333 h 1205579"/>
                <a:gd name="connsiteX19" fmla="*/ 1383595 w 1719504"/>
                <a:gd name="connsiteY19" fmla="*/ 517333 h 1205579"/>
                <a:gd name="connsiteX20" fmla="*/ 1549967 w 1719504"/>
                <a:gd name="connsiteY20" fmla="*/ 434009 h 1205579"/>
                <a:gd name="connsiteX21" fmla="*/ 1712708 w 1719504"/>
                <a:gd name="connsiteY21" fmla="*/ 216417 h 1205579"/>
                <a:gd name="connsiteX22" fmla="*/ 1719505 w 1719504"/>
                <a:gd name="connsiteY22" fmla="*/ 206340 h 120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19504" h="1205579">
                  <a:moveTo>
                    <a:pt x="1598516" y="126220"/>
                  </a:moveTo>
                  <a:cubicBezTo>
                    <a:pt x="1598516" y="126220"/>
                    <a:pt x="1421630" y="-7108"/>
                    <a:pt x="1411373" y="297"/>
                  </a:cubicBezTo>
                  <a:cubicBezTo>
                    <a:pt x="1401115" y="7703"/>
                    <a:pt x="1137008" y="146059"/>
                    <a:pt x="1137008" y="146059"/>
                  </a:cubicBezTo>
                  <a:lnTo>
                    <a:pt x="792751" y="297"/>
                  </a:lnTo>
                  <a:lnTo>
                    <a:pt x="656296" y="86055"/>
                  </a:lnTo>
                  <a:lnTo>
                    <a:pt x="592403" y="126210"/>
                  </a:lnTo>
                  <a:lnTo>
                    <a:pt x="239001" y="360344"/>
                  </a:lnTo>
                  <a:cubicBezTo>
                    <a:pt x="89380" y="459468"/>
                    <a:pt x="0" y="623187"/>
                    <a:pt x="0" y="798115"/>
                  </a:cubicBezTo>
                  <a:lnTo>
                    <a:pt x="0" y="1205580"/>
                  </a:lnTo>
                  <a:lnTo>
                    <a:pt x="226633" y="1205580"/>
                  </a:lnTo>
                  <a:lnTo>
                    <a:pt x="226633" y="903589"/>
                  </a:lnTo>
                  <a:cubicBezTo>
                    <a:pt x="226633" y="728661"/>
                    <a:pt x="316013" y="564932"/>
                    <a:pt x="465635" y="465808"/>
                  </a:cubicBezTo>
                  <a:lnTo>
                    <a:pt x="544072" y="413846"/>
                  </a:lnTo>
                  <a:cubicBezTo>
                    <a:pt x="574778" y="393503"/>
                    <a:pt x="616017" y="400661"/>
                    <a:pt x="638072" y="430150"/>
                  </a:cubicBezTo>
                  <a:cubicBezTo>
                    <a:pt x="670945" y="474098"/>
                    <a:pt x="718819" y="505479"/>
                    <a:pt x="772959" y="514491"/>
                  </a:cubicBezTo>
                  <a:cubicBezTo>
                    <a:pt x="804881" y="519805"/>
                    <a:pt x="837175" y="517647"/>
                    <a:pt x="867804" y="508340"/>
                  </a:cubicBezTo>
                  <a:lnTo>
                    <a:pt x="1095464" y="439057"/>
                  </a:lnTo>
                  <a:lnTo>
                    <a:pt x="1323153" y="508350"/>
                  </a:lnTo>
                  <a:cubicBezTo>
                    <a:pt x="1342765" y="514310"/>
                    <a:pt x="1363099" y="517333"/>
                    <a:pt x="1383585" y="517333"/>
                  </a:cubicBezTo>
                  <a:lnTo>
                    <a:pt x="1383595" y="517333"/>
                  </a:lnTo>
                  <a:cubicBezTo>
                    <a:pt x="1448742" y="517333"/>
                    <a:pt x="1510943" y="486190"/>
                    <a:pt x="1549967" y="434009"/>
                  </a:cubicBezTo>
                  <a:lnTo>
                    <a:pt x="1712708" y="216417"/>
                  </a:lnTo>
                  <a:cubicBezTo>
                    <a:pt x="1715160" y="213137"/>
                    <a:pt x="1717280" y="209724"/>
                    <a:pt x="1719505" y="20634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0" name="Frihandsfigur: Form 459">
              <a:extLst>
                <a:ext uri="{FF2B5EF4-FFF2-40B4-BE49-F238E27FC236}">
                  <a16:creationId xmlns:a16="http://schemas.microsoft.com/office/drawing/2014/main" id="{ABC406CE-0BDE-08F3-CBD1-DEA41BAA4A5C}"/>
                </a:ext>
              </a:extLst>
            </p:cNvPr>
            <p:cNvSpPr/>
            <p:nvPr/>
          </p:nvSpPr>
          <p:spPr>
            <a:xfrm>
              <a:off x="7692704" y="2258758"/>
              <a:ext cx="137407" cy="119087"/>
            </a:xfrm>
            <a:custGeom>
              <a:avLst/>
              <a:gdLst>
                <a:gd name="connsiteX0" fmla="*/ 212226 w 514939"/>
                <a:gd name="connsiteY0" fmla="*/ 6090 h 446285"/>
                <a:gd name="connsiteX1" fmla="*/ 514939 w 514939"/>
                <a:gd name="connsiteY1" fmla="*/ 154523 h 446285"/>
                <a:gd name="connsiteX2" fmla="*/ 514939 w 514939"/>
                <a:gd name="connsiteY2" fmla="*/ 361545 h 446285"/>
                <a:gd name="connsiteX3" fmla="*/ 245765 w 514939"/>
                <a:gd name="connsiteY3" fmla="*/ 443462 h 446285"/>
                <a:gd name="connsiteX4" fmla="*/ 174628 w 514939"/>
                <a:gd name="connsiteY4" fmla="*/ 420152 h 446285"/>
                <a:gd name="connsiteX5" fmla="*/ 11878 w 514939"/>
                <a:gd name="connsiteY5" fmla="*/ 202550 h 446285"/>
                <a:gd name="connsiteX6" fmla="*/ 21042 w 514939"/>
                <a:gd name="connsiteY6" fmla="*/ 121384 h 446285"/>
                <a:gd name="connsiteX7" fmla="*/ 147402 w 514939"/>
                <a:gd name="connsiteY7" fmla="*/ 14161 h 446285"/>
                <a:gd name="connsiteX8" fmla="*/ 212226 w 514939"/>
                <a:gd name="connsiteY8" fmla="*/ 6090 h 44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39" h="446285">
                  <a:moveTo>
                    <a:pt x="212226" y="6090"/>
                  </a:moveTo>
                  <a:lnTo>
                    <a:pt x="514939" y="154523"/>
                  </a:lnTo>
                  <a:lnTo>
                    <a:pt x="514939" y="361545"/>
                  </a:lnTo>
                  <a:lnTo>
                    <a:pt x="245765" y="443462"/>
                  </a:lnTo>
                  <a:cubicBezTo>
                    <a:pt x="219508" y="451447"/>
                    <a:pt x="191065" y="442131"/>
                    <a:pt x="174628" y="420152"/>
                  </a:cubicBezTo>
                  <a:lnTo>
                    <a:pt x="11878" y="202550"/>
                  </a:lnTo>
                  <a:cubicBezTo>
                    <a:pt x="-6992" y="177320"/>
                    <a:pt x="-2971" y="141775"/>
                    <a:pt x="21042" y="121384"/>
                  </a:cubicBezTo>
                  <a:lnTo>
                    <a:pt x="147402" y="14161"/>
                  </a:lnTo>
                  <a:cubicBezTo>
                    <a:pt x="165483" y="-1183"/>
                    <a:pt x="190932" y="-4348"/>
                    <a:pt x="212226" y="609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1" name="Frihandsfigur: Form 460">
              <a:extLst>
                <a:ext uri="{FF2B5EF4-FFF2-40B4-BE49-F238E27FC236}">
                  <a16:creationId xmlns:a16="http://schemas.microsoft.com/office/drawing/2014/main" id="{9A4BF426-E7F6-2DE9-6F87-1ED46DF066B6}"/>
                </a:ext>
              </a:extLst>
            </p:cNvPr>
            <p:cNvSpPr/>
            <p:nvPr/>
          </p:nvSpPr>
          <p:spPr>
            <a:xfrm>
              <a:off x="7830111" y="2258758"/>
              <a:ext cx="137407" cy="119087"/>
            </a:xfrm>
            <a:custGeom>
              <a:avLst/>
              <a:gdLst>
                <a:gd name="connsiteX0" fmla="*/ 302714 w 514939"/>
                <a:gd name="connsiteY0" fmla="*/ 6090 h 446285"/>
                <a:gd name="connsiteX1" fmla="*/ 0 w 514939"/>
                <a:gd name="connsiteY1" fmla="*/ 154523 h 446285"/>
                <a:gd name="connsiteX2" fmla="*/ 0 w 514939"/>
                <a:gd name="connsiteY2" fmla="*/ 361545 h 446285"/>
                <a:gd name="connsiteX3" fmla="*/ 269175 w 514939"/>
                <a:gd name="connsiteY3" fmla="*/ 443462 h 446285"/>
                <a:gd name="connsiteX4" fmla="*/ 340311 w 514939"/>
                <a:gd name="connsiteY4" fmla="*/ 420152 h 446285"/>
                <a:gd name="connsiteX5" fmla="*/ 503061 w 514939"/>
                <a:gd name="connsiteY5" fmla="*/ 202550 h 446285"/>
                <a:gd name="connsiteX6" fmla="*/ 493897 w 514939"/>
                <a:gd name="connsiteY6" fmla="*/ 121384 h 446285"/>
                <a:gd name="connsiteX7" fmla="*/ 367538 w 514939"/>
                <a:gd name="connsiteY7" fmla="*/ 14161 h 446285"/>
                <a:gd name="connsiteX8" fmla="*/ 302714 w 514939"/>
                <a:gd name="connsiteY8" fmla="*/ 6090 h 44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39" h="446285">
                  <a:moveTo>
                    <a:pt x="302714" y="6090"/>
                  </a:moveTo>
                  <a:lnTo>
                    <a:pt x="0" y="154523"/>
                  </a:lnTo>
                  <a:lnTo>
                    <a:pt x="0" y="361545"/>
                  </a:lnTo>
                  <a:lnTo>
                    <a:pt x="269175" y="443462"/>
                  </a:lnTo>
                  <a:cubicBezTo>
                    <a:pt x="295431" y="451447"/>
                    <a:pt x="323875" y="442131"/>
                    <a:pt x="340311" y="420152"/>
                  </a:cubicBezTo>
                  <a:lnTo>
                    <a:pt x="503061" y="202550"/>
                  </a:lnTo>
                  <a:cubicBezTo>
                    <a:pt x="521932" y="177320"/>
                    <a:pt x="517911" y="141775"/>
                    <a:pt x="493897" y="121384"/>
                  </a:cubicBezTo>
                  <a:lnTo>
                    <a:pt x="367538" y="14161"/>
                  </a:lnTo>
                  <a:cubicBezTo>
                    <a:pt x="349447" y="-1183"/>
                    <a:pt x="323998" y="-4348"/>
                    <a:pt x="302714" y="609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2" name="Frihandsfigur: Form 461">
              <a:extLst>
                <a:ext uri="{FF2B5EF4-FFF2-40B4-BE49-F238E27FC236}">
                  <a16:creationId xmlns:a16="http://schemas.microsoft.com/office/drawing/2014/main" id="{119B85C9-01DF-0B9A-8350-76F04B03D1D2}"/>
                </a:ext>
              </a:extLst>
            </p:cNvPr>
            <p:cNvSpPr/>
            <p:nvPr/>
          </p:nvSpPr>
          <p:spPr>
            <a:xfrm>
              <a:off x="7626949" y="2480325"/>
              <a:ext cx="38050" cy="119220"/>
            </a:xfrm>
            <a:custGeom>
              <a:avLst/>
              <a:gdLst>
                <a:gd name="connsiteX0" fmla="*/ 142596 w 142596"/>
                <a:gd name="connsiteY0" fmla="*/ 446783 h 446783"/>
                <a:gd name="connsiteX1" fmla="*/ 142596 w 142596"/>
                <a:gd name="connsiteY1" fmla="*/ 71298 h 446783"/>
                <a:gd name="connsiteX2" fmla="*/ 71298 w 142596"/>
                <a:gd name="connsiteY2" fmla="*/ 0 h 446783"/>
                <a:gd name="connsiteX3" fmla="*/ 0 w 142596"/>
                <a:gd name="connsiteY3" fmla="*/ 71298 h 446783"/>
                <a:gd name="connsiteX4" fmla="*/ 0 w 142596"/>
                <a:gd name="connsiteY4" fmla="*/ 446783 h 44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6" h="446783">
                  <a:moveTo>
                    <a:pt x="142596" y="446783"/>
                  </a:move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3" name="Frihandsfigur: Form 462">
              <a:extLst>
                <a:ext uri="{FF2B5EF4-FFF2-40B4-BE49-F238E27FC236}">
                  <a16:creationId xmlns:a16="http://schemas.microsoft.com/office/drawing/2014/main" id="{4F22EF3B-89B7-CD50-4AC9-6E4D47E0C51F}"/>
                </a:ext>
              </a:extLst>
            </p:cNvPr>
            <p:cNvSpPr/>
            <p:nvPr/>
          </p:nvSpPr>
          <p:spPr>
            <a:xfrm>
              <a:off x="7995219" y="2480325"/>
              <a:ext cx="38050" cy="119220"/>
            </a:xfrm>
            <a:custGeom>
              <a:avLst/>
              <a:gdLst>
                <a:gd name="connsiteX0" fmla="*/ 142596 w 142596"/>
                <a:gd name="connsiteY0" fmla="*/ 446783 h 446783"/>
                <a:gd name="connsiteX1" fmla="*/ 142596 w 142596"/>
                <a:gd name="connsiteY1" fmla="*/ 71298 h 446783"/>
                <a:gd name="connsiteX2" fmla="*/ 71298 w 142596"/>
                <a:gd name="connsiteY2" fmla="*/ 0 h 446783"/>
                <a:gd name="connsiteX3" fmla="*/ 0 w 142596"/>
                <a:gd name="connsiteY3" fmla="*/ 71298 h 446783"/>
                <a:gd name="connsiteX4" fmla="*/ 0 w 142596"/>
                <a:gd name="connsiteY4" fmla="*/ 446783 h 44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6" h="446783">
                  <a:moveTo>
                    <a:pt x="142596" y="446783"/>
                  </a:move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4" name="Frihandsfigur: Form 463">
              <a:extLst>
                <a:ext uri="{FF2B5EF4-FFF2-40B4-BE49-F238E27FC236}">
                  <a16:creationId xmlns:a16="http://schemas.microsoft.com/office/drawing/2014/main" id="{BE721198-DA8A-BA2E-C0CC-AD7E4036CF1A}"/>
                </a:ext>
              </a:extLst>
            </p:cNvPr>
            <p:cNvSpPr/>
            <p:nvPr/>
          </p:nvSpPr>
          <p:spPr>
            <a:xfrm>
              <a:off x="8155247" y="2091648"/>
              <a:ext cx="210348" cy="276984"/>
            </a:xfrm>
            <a:custGeom>
              <a:avLst/>
              <a:gdLst>
                <a:gd name="connsiteX0" fmla="*/ 788292 w 788292"/>
                <a:gd name="connsiteY0" fmla="*/ 189411 h 1038012"/>
                <a:gd name="connsiteX1" fmla="*/ 788292 w 788292"/>
                <a:gd name="connsiteY1" fmla="*/ 643866 h 1038012"/>
                <a:gd name="connsiteX2" fmla="*/ 394146 w 788292"/>
                <a:gd name="connsiteY2" fmla="*/ 1038012 h 1038012"/>
                <a:gd name="connsiteX3" fmla="*/ 0 w 788292"/>
                <a:gd name="connsiteY3" fmla="*/ 643866 h 1038012"/>
                <a:gd name="connsiteX4" fmla="*/ 0 w 788292"/>
                <a:gd name="connsiteY4" fmla="*/ 301834 h 1038012"/>
                <a:gd name="connsiteX5" fmla="*/ 101586 w 788292"/>
                <a:gd name="connsiteY5" fmla="*/ 12363 h 1038012"/>
                <a:gd name="connsiteX6" fmla="*/ 148120 w 788292"/>
                <a:gd name="connsiteY6" fmla="*/ 7391 h 1038012"/>
                <a:gd name="connsiteX7" fmla="*/ 166515 w 788292"/>
                <a:gd name="connsiteY7" fmla="*/ 22354 h 1038012"/>
                <a:gd name="connsiteX8" fmla="*/ 458771 w 788292"/>
                <a:gd name="connsiteY8" fmla="*/ 130585 h 1038012"/>
                <a:gd name="connsiteX9" fmla="*/ 738174 w 788292"/>
                <a:gd name="connsiteY9" fmla="*/ 137953 h 1038012"/>
                <a:gd name="connsiteX10" fmla="*/ 788292 w 788292"/>
                <a:gd name="connsiteY10" fmla="*/ 189411 h 103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8292" h="1038012">
                  <a:moveTo>
                    <a:pt x="788292" y="189411"/>
                  </a:moveTo>
                  <a:lnTo>
                    <a:pt x="788292" y="643866"/>
                  </a:lnTo>
                  <a:cubicBezTo>
                    <a:pt x="788292" y="861544"/>
                    <a:pt x="611825" y="1038012"/>
                    <a:pt x="394146" y="1038012"/>
                  </a:cubicBezTo>
                  <a:cubicBezTo>
                    <a:pt x="176468" y="1038012"/>
                    <a:pt x="0" y="861544"/>
                    <a:pt x="0" y="643866"/>
                  </a:cubicBezTo>
                  <a:lnTo>
                    <a:pt x="0" y="301834"/>
                  </a:lnTo>
                  <a:cubicBezTo>
                    <a:pt x="0" y="196607"/>
                    <a:pt x="35830" y="94518"/>
                    <a:pt x="101586" y="12363"/>
                  </a:cubicBezTo>
                  <a:cubicBezTo>
                    <a:pt x="113022" y="-1925"/>
                    <a:pt x="133917" y="-4159"/>
                    <a:pt x="148120" y="7391"/>
                  </a:cubicBezTo>
                  <a:lnTo>
                    <a:pt x="166515" y="22354"/>
                  </a:lnTo>
                  <a:cubicBezTo>
                    <a:pt x="249306" y="89717"/>
                    <a:pt x="352071" y="127771"/>
                    <a:pt x="458771" y="130585"/>
                  </a:cubicBezTo>
                  <a:lnTo>
                    <a:pt x="738174" y="137953"/>
                  </a:lnTo>
                  <a:cubicBezTo>
                    <a:pt x="766067" y="138685"/>
                    <a:pt x="788292" y="161510"/>
                    <a:pt x="788292" y="189411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5" name="Frihandsfigur: Form 464">
              <a:extLst>
                <a:ext uri="{FF2B5EF4-FFF2-40B4-BE49-F238E27FC236}">
                  <a16:creationId xmlns:a16="http://schemas.microsoft.com/office/drawing/2014/main" id="{B1FA35E0-DA44-C5D2-E841-000E1FA459D7}"/>
                </a:ext>
              </a:extLst>
            </p:cNvPr>
            <p:cNvSpPr/>
            <p:nvPr/>
          </p:nvSpPr>
          <p:spPr>
            <a:xfrm>
              <a:off x="8166292" y="2091646"/>
              <a:ext cx="199306" cy="65362"/>
            </a:xfrm>
            <a:custGeom>
              <a:avLst/>
              <a:gdLst>
                <a:gd name="connsiteX0" fmla="*/ 8442 w 746910"/>
                <a:gd name="connsiteY0" fmla="*/ 114652 h 244947"/>
                <a:gd name="connsiteX1" fmla="*/ 31875 w 746910"/>
                <a:gd name="connsiteY1" fmla="*/ 129616 h 244947"/>
                <a:gd name="connsiteX2" fmla="*/ 404071 w 746910"/>
                <a:gd name="connsiteY2" fmla="*/ 237846 h 244947"/>
                <a:gd name="connsiteX3" fmla="*/ 746911 w 746910"/>
                <a:gd name="connsiteY3" fmla="*/ 244948 h 244947"/>
                <a:gd name="connsiteX4" fmla="*/ 746911 w 746910"/>
                <a:gd name="connsiteY4" fmla="*/ 189421 h 244947"/>
                <a:gd name="connsiteX5" fmla="*/ 696793 w 746910"/>
                <a:gd name="connsiteY5" fmla="*/ 137962 h 244947"/>
                <a:gd name="connsiteX6" fmla="*/ 417390 w 746910"/>
                <a:gd name="connsiteY6" fmla="*/ 130595 h 244947"/>
                <a:gd name="connsiteX7" fmla="*/ 125133 w 746910"/>
                <a:gd name="connsiteY7" fmla="*/ 22364 h 244947"/>
                <a:gd name="connsiteX8" fmla="*/ 106738 w 746910"/>
                <a:gd name="connsiteY8" fmla="*/ 7391 h 244947"/>
                <a:gd name="connsiteX9" fmla="*/ 60204 w 746910"/>
                <a:gd name="connsiteY9" fmla="*/ 12363 h 244947"/>
                <a:gd name="connsiteX10" fmla="*/ 0 w 746910"/>
                <a:gd name="connsiteY10" fmla="*/ 110546 h 244947"/>
                <a:gd name="connsiteX11" fmla="*/ 8442 w 746910"/>
                <a:gd name="connsiteY11" fmla="*/ 114652 h 24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6910" h="244946">
                  <a:moveTo>
                    <a:pt x="8442" y="114652"/>
                  </a:moveTo>
                  <a:lnTo>
                    <a:pt x="31875" y="129616"/>
                  </a:lnTo>
                  <a:cubicBezTo>
                    <a:pt x="137320" y="196978"/>
                    <a:pt x="268186" y="235032"/>
                    <a:pt x="404071" y="237846"/>
                  </a:cubicBezTo>
                  <a:lnTo>
                    <a:pt x="746911" y="244948"/>
                  </a:lnTo>
                  <a:lnTo>
                    <a:pt x="746911" y="189421"/>
                  </a:lnTo>
                  <a:cubicBezTo>
                    <a:pt x="746911" y="161519"/>
                    <a:pt x="724685" y="138694"/>
                    <a:pt x="696793" y="137962"/>
                  </a:cubicBezTo>
                  <a:lnTo>
                    <a:pt x="417390" y="130595"/>
                  </a:lnTo>
                  <a:cubicBezTo>
                    <a:pt x="310689" y="127781"/>
                    <a:pt x="207925" y="89727"/>
                    <a:pt x="125133" y="22364"/>
                  </a:cubicBezTo>
                  <a:lnTo>
                    <a:pt x="106738" y="7391"/>
                  </a:lnTo>
                  <a:cubicBezTo>
                    <a:pt x="92536" y="-4159"/>
                    <a:pt x="71641" y="-1925"/>
                    <a:pt x="60204" y="12363"/>
                  </a:cubicBezTo>
                  <a:cubicBezTo>
                    <a:pt x="35953" y="42651"/>
                    <a:pt x="15819" y="75667"/>
                    <a:pt x="0" y="110546"/>
                  </a:cubicBezTo>
                  <a:cubicBezTo>
                    <a:pt x="2937" y="111658"/>
                    <a:pt x="5790" y="112960"/>
                    <a:pt x="8442" y="114652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6" name="Frihandsfigur: Form 465">
              <a:extLst>
                <a:ext uri="{FF2B5EF4-FFF2-40B4-BE49-F238E27FC236}">
                  <a16:creationId xmlns:a16="http://schemas.microsoft.com/office/drawing/2014/main" id="{FA47082C-33F9-B4D5-D1C8-A2A409286885}"/>
                </a:ext>
              </a:extLst>
            </p:cNvPr>
            <p:cNvSpPr/>
            <p:nvPr/>
          </p:nvSpPr>
          <p:spPr>
            <a:xfrm>
              <a:off x="7306487" y="2105626"/>
              <a:ext cx="200247" cy="252169"/>
            </a:xfrm>
            <a:custGeom>
              <a:avLst/>
              <a:gdLst>
                <a:gd name="connsiteX0" fmla="*/ 73038 w 750437"/>
                <a:gd name="connsiteY0" fmla="*/ 11629 h 945018"/>
                <a:gd name="connsiteX1" fmla="*/ 0 w 750437"/>
                <a:gd name="connsiteY1" fmla="*/ 237027 h 945018"/>
                <a:gd name="connsiteX2" fmla="*/ 0 w 750437"/>
                <a:gd name="connsiteY2" fmla="*/ 569799 h 945018"/>
                <a:gd name="connsiteX3" fmla="*/ 375219 w 750437"/>
                <a:gd name="connsiteY3" fmla="*/ 945018 h 945018"/>
                <a:gd name="connsiteX4" fmla="*/ 750438 w 750437"/>
                <a:gd name="connsiteY4" fmla="*/ 569799 h 945018"/>
                <a:gd name="connsiteX5" fmla="*/ 750438 w 750437"/>
                <a:gd name="connsiteY5" fmla="*/ 201796 h 945018"/>
                <a:gd name="connsiteX6" fmla="*/ 701736 w 750437"/>
                <a:gd name="connsiteY6" fmla="*/ 153094 h 945018"/>
                <a:gd name="connsiteX7" fmla="*/ 525677 w 750437"/>
                <a:gd name="connsiteY7" fmla="*/ 153094 h 945018"/>
                <a:gd name="connsiteX8" fmla="*/ 132976 w 750437"/>
                <a:gd name="connsiteY8" fmla="*/ 21022 h 945018"/>
                <a:gd name="connsiteX9" fmla="*/ 112803 w 750437"/>
                <a:gd name="connsiteY9" fmla="*/ 5726 h 945018"/>
                <a:gd name="connsiteX10" fmla="*/ 73038 w 750437"/>
                <a:gd name="connsiteY10" fmla="*/ 11629 h 94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0437" h="945018">
                  <a:moveTo>
                    <a:pt x="73038" y="11629"/>
                  </a:moveTo>
                  <a:cubicBezTo>
                    <a:pt x="25563" y="77195"/>
                    <a:pt x="0" y="156079"/>
                    <a:pt x="0" y="237027"/>
                  </a:cubicBezTo>
                  <a:lnTo>
                    <a:pt x="0" y="569799"/>
                  </a:lnTo>
                  <a:cubicBezTo>
                    <a:pt x="0" y="777030"/>
                    <a:pt x="167988" y="945018"/>
                    <a:pt x="375219" y="945018"/>
                  </a:cubicBezTo>
                  <a:cubicBezTo>
                    <a:pt x="582450" y="945018"/>
                    <a:pt x="750438" y="777030"/>
                    <a:pt x="750438" y="569799"/>
                  </a:cubicBezTo>
                  <a:lnTo>
                    <a:pt x="750438" y="201796"/>
                  </a:lnTo>
                  <a:cubicBezTo>
                    <a:pt x="750438" y="174893"/>
                    <a:pt x="728630" y="153094"/>
                    <a:pt x="701736" y="153094"/>
                  </a:cubicBezTo>
                  <a:lnTo>
                    <a:pt x="525677" y="153094"/>
                  </a:lnTo>
                  <a:cubicBezTo>
                    <a:pt x="383870" y="153094"/>
                    <a:pt x="245960" y="106712"/>
                    <a:pt x="132976" y="21022"/>
                  </a:cubicBezTo>
                  <a:lnTo>
                    <a:pt x="112803" y="5726"/>
                  </a:lnTo>
                  <a:cubicBezTo>
                    <a:pt x="100245" y="-3819"/>
                    <a:pt x="82288" y="-1147"/>
                    <a:pt x="73038" y="11629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7" name="Frihandsfigur: Form 466">
              <a:extLst>
                <a:ext uri="{FF2B5EF4-FFF2-40B4-BE49-F238E27FC236}">
                  <a16:creationId xmlns:a16="http://schemas.microsoft.com/office/drawing/2014/main" id="{3EEF349B-8409-7E1E-41EE-F9C2EB5838D0}"/>
                </a:ext>
              </a:extLst>
            </p:cNvPr>
            <p:cNvSpPr/>
            <p:nvPr/>
          </p:nvSpPr>
          <p:spPr>
            <a:xfrm>
              <a:off x="7311855" y="2105623"/>
              <a:ext cx="194882" cy="79674"/>
            </a:xfrm>
            <a:custGeom>
              <a:avLst/>
              <a:gdLst>
                <a:gd name="connsiteX0" fmla="*/ 3403 w 730331"/>
                <a:gd name="connsiteY0" fmla="*/ 117115 h 298582"/>
                <a:gd name="connsiteX1" fmla="*/ 542979 w 730331"/>
                <a:gd name="connsiteY1" fmla="*/ 298583 h 298582"/>
                <a:gd name="connsiteX2" fmla="*/ 730332 w 730331"/>
                <a:gd name="connsiteY2" fmla="*/ 298583 h 298582"/>
                <a:gd name="connsiteX3" fmla="*/ 730332 w 730331"/>
                <a:gd name="connsiteY3" fmla="*/ 201798 h 298582"/>
                <a:gd name="connsiteX4" fmla="*/ 681630 w 730331"/>
                <a:gd name="connsiteY4" fmla="*/ 153087 h 298582"/>
                <a:gd name="connsiteX5" fmla="*/ 505571 w 730331"/>
                <a:gd name="connsiteY5" fmla="*/ 153087 h 298582"/>
                <a:gd name="connsiteX6" fmla="*/ 112870 w 730331"/>
                <a:gd name="connsiteY6" fmla="*/ 21014 h 298582"/>
                <a:gd name="connsiteX7" fmla="*/ 92697 w 730331"/>
                <a:gd name="connsiteY7" fmla="*/ 5718 h 298582"/>
                <a:gd name="connsiteX8" fmla="*/ 52922 w 730331"/>
                <a:gd name="connsiteY8" fmla="*/ 11631 h 298582"/>
                <a:gd name="connsiteX9" fmla="*/ 0 w 730331"/>
                <a:gd name="connsiteY9" fmla="*/ 114529 h 29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0331" h="298582">
                  <a:moveTo>
                    <a:pt x="3403" y="117115"/>
                  </a:moveTo>
                  <a:cubicBezTo>
                    <a:pt x="158643" y="234852"/>
                    <a:pt x="348135" y="298583"/>
                    <a:pt x="542979" y="298583"/>
                  </a:cubicBezTo>
                  <a:lnTo>
                    <a:pt x="730332" y="298583"/>
                  </a:lnTo>
                  <a:lnTo>
                    <a:pt x="730332" y="201798"/>
                  </a:lnTo>
                  <a:cubicBezTo>
                    <a:pt x="730332" y="174894"/>
                    <a:pt x="708524" y="153087"/>
                    <a:pt x="681630" y="153087"/>
                  </a:cubicBezTo>
                  <a:lnTo>
                    <a:pt x="505571" y="153087"/>
                  </a:lnTo>
                  <a:cubicBezTo>
                    <a:pt x="363764" y="153087"/>
                    <a:pt x="225854" y="106705"/>
                    <a:pt x="112870" y="21014"/>
                  </a:cubicBezTo>
                  <a:lnTo>
                    <a:pt x="92697" y="5718"/>
                  </a:lnTo>
                  <a:cubicBezTo>
                    <a:pt x="80130" y="-3817"/>
                    <a:pt x="62182" y="-1146"/>
                    <a:pt x="52922" y="11631"/>
                  </a:cubicBezTo>
                  <a:cubicBezTo>
                    <a:pt x="30031" y="43249"/>
                    <a:pt x="12292" y="77976"/>
                    <a:pt x="0" y="114529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8" name="Frihandsfigur: Form 467">
              <a:extLst>
                <a:ext uri="{FF2B5EF4-FFF2-40B4-BE49-F238E27FC236}">
                  <a16:creationId xmlns:a16="http://schemas.microsoft.com/office/drawing/2014/main" id="{68CA5035-BDA2-B953-E9DA-CB000423CC7B}"/>
                </a:ext>
              </a:extLst>
            </p:cNvPr>
            <p:cNvSpPr/>
            <p:nvPr/>
          </p:nvSpPr>
          <p:spPr>
            <a:xfrm>
              <a:off x="7626949" y="2480325"/>
              <a:ext cx="38050" cy="138245"/>
            </a:xfrm>
            <a:custGeom>
              <a:avLst/>
              <a:gdLst>
                <a:gd name="connsiteX0" fmla="*/ 71298 w 142596"/>
                <a:gd name="connsiteY0" fmla="*/ 0 h 518081"/>
                <a:gd name="connsiteX1" fmla="*/ 0 w 142596"/>
                <a:gd name="connsiteY1" fmla="*/ 71298 h 518081"/>
                <a:gd name="connsiteX2" fmla="*/ 0 w 142596"/>
                <a:gd name="connsiteY2" fmla="*/ 446783 h 518081"/>
                <a:gd name="connsiteX3" fmla="*/ 71298 w 142596"/>
                <a:gd name="connsiteY3" fmla="*/ 518082 h 518081"/>
                <a:gd name="connsiteX4" fmla="*/ 142596 w 142596"/>
                <a:gd name="connsiteY4" fmla="*/ 446783 h 518081"/>
                <a:gd name="connsiteX5" fmla="*/ 142596 w 142596"/>
                <a:gd name="connsiteY5" fmla="*/ 71298 h 518081"/>
                <a:gd name="connsiteX6" fmla="*/ 71298 w 142596"/>
                <a:gd name="connsiteY6" fmla="*/ 0 h 51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518081">
                  <a:moveTo>
                    <a:pt x="71298" y="0"/>
                  </a:move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ubicBezTo>
                    <a:pt x="0" y="486169"/>
                    <a:pt x="31923" y="518082"/>
                    <a:pt x="71298" y="518082"/>
                  </a:cubicBezTo>
                  <a:cubicBezTo>
                    <a:pt x="110674" y="518082"/>
                    <a:pt x="142596" y="486169"/>
                    <a:pt x="142596" y="446783"/>
                  </a:cubicBez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9" name="Frihandsfigur: Form 468">
              <a:extLst>
                <a:ext uri="{FF2B5EF4-FFF2-40B4-BE49-F238E27FC236}">
                  <a16:creationId xmlns:a16="http://schemas.microsoft.com/office/drawing/2014/main" id="{7FFCBD91-D02B-5A63-0C51-7BC2AA3D3AF0}"/>
                </a:ext>
              </a:extLst>
            </p:cNvPr>
            <p:cNvSpPr/>
            <p:nvPr/>
          </p:nvSpPr>
          <p:spPr>
            <a:xfrm>
              <a:off x="7995219" y="2480325"/>
              <a:ext cx="38050" cy="138245"/>
            </a:xfrm>
            <a:custGeom>
              <a:avLst/>
              <a:gdLst>
                <a:gd name="connsiteX0" fmla="*/ 71298 w 142596"/>
                <a:gd name="connsiteY0" fmla="*/ 0 h 518081"/>
                <a:gd name="connsiteX1" fmla="*/ 0 w 142596"/>
                <a:gd name="connsiteY1" fmla="*/ 71298 h 518081"/>
                <a:gd name="connsiteX2" fmla="*/ 0 w 142596"/>
                <a:gd name="connsiteY2" fmla="*/ 446783 h 518081"/>
                <a:gd name="connsiteX3" fmla="*/ 71298 w 142596"/>
                <a:gd name="connsiteY3" fmla="*/ 518082 h 518081"/>
                <a:gd name="connsiteX4" fmla="*/ 142596 w 142596"/>
                <a:gd name="connsiteY4" fmla="*/ 446783 h 518081"/>
                <a:gd name="connsiteX5" fmla="*/ 142596 w 142596"/>
                <a:gd name="connsiteY5" fmla="*/ 71298 h 518081"/>
                <a:gd name="connsiteX6" fmla="*/ 71298 w 142596"/>
                <a:gd name="connsiteY6" fmla="*/ 0 h 51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518081">
                  <a:moveTo>
                    <a:pt x="71298" y="0"/>
                  </a:move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ubicBezTo>
                    <a:pt x="0" y="486169"/>
                    <a:pt x="31923" y="518082"/>
                    <a:pt x="71298" y="518082"/>
                  </a:cubicBezTo>
                  <a:cubicBezTo>
                    <a:pt x="110674" y="518082"/>
                    <a:pt x="142596" y="486169"/>
                    <a:pt x="142596" y="446783"/>
                  </a:cubicBez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70" name="Frihandsfigur: Form 469">
              <a:extLst>
                <a:ext uri="{FF2B5EF4-FFF2-40B4-BE49-F238E27FC236}">
                  <a16:creationId xmlns:a16="http://schemas.microsoft.com/office/drawing/2014/main" id="{65118E5C-FF99-16F0-0FFF-981B05858CC6}"/>
                </a:ext>
              </a:extLst>
            </p:cNvPr>
            <p:cNvSpPr/>
            <p:nvPr/>
          </p:nvSpPr>
          <p:spPr>
            <a:xfrm>
              <a:off x="7220062" y="1660937"/>
              <a:ext cx="1261171" cy="977846"/>
            </a:xfrm>
            <a:custGeom>
              <a:avLst/>
              <a:gdLst>
                <a:gd name="connsiteX0" fmla="*/ 4361637 w 4726311"/>
                <a:gd name="connsiteY0" fmla="*/ 2821789 h 3664534"/>
                <a:gd name="connsiteX1" fmla="*/ 4122902 w 4726311"/>
                <a:gd name="connsiteY1" fmla="*/ 2726012 h 3664534"/>
                <a:gd name="connsiteX2" fmla="*/ 4122902 w 4726311"/>
                <a:gd name="connsiteY2" fmla="*/ 2665038 h 3664534"/>
                <a:gd name="connsiteX3" fmla="*/ 4247256 w 4726311"/>
                <a:gd name="connsiteY3" fmla="*/ 2565096 h 3664534"/>
                <a:gd name="connsiteX4" fmla="*/ 4636287 w 4726311"/>
                <a:gd name="connsiteY4" fmla="*/ 2401367 h 3664534"/>
                <a:gd name="connsiteX5" fmla="*/ 4690132 w 4726311"/>
                <a:gd name="connsiteY5" fmla="*/ 1969033 h 3664534"/>
                <a:gd name="connsiteX6" fmla="*/ 4582928 w 4726311"/>
                <a:gd name="connsiteY6" fmla="*/ 1721847 h 3664534"/>
                <a:gd name="connsiteX7" fmla="*/ 4566434 w 4726311"/>
                <a:gd name="connsiteY7" fmla="*/ 1663639 h 3664534"/>
                <a:gd name="connsiteX8" fmla="*/ 4340485 w 4726311"/>
                <a:gd name="connsiteY8" fmla="*/ 1249919 h 3664534"/>
                <a:gd name="connsiteX9" fmla="*/ 3898807 w 4726311"/>
                <a:gd name="connsiteY9" fmla="*/ 1085192 h 3664534"/>
                <a:gd name="connsiteX10" fmla="*/ 3457128 w 4726311"/>
                <a:gd name="connsiteY10" fmla="*/ 1249919 h 3664534"/>
                <a:gd name="connsiteX11" fmla="*/ 3231179 w 4726311"/>
                <a:gd name="connsiteY11" fmla="*/ 1663639 h 3664534"/>
                <a:gd name="connsiteX12" fmla="*/ 3214686 w 4726311"/>
                <a:gd name="connsiteY12" fmla="*/ 1721847 h 3664534"/>
                <a:gd name="connsiteX13" fmla="*/ 3107491 w 4726311"/>
                <a:gd name="connsiteY13" fmla="*/ 1969033 h 3664534"/>
                <a:gd name="connsiteX14" fmla="*/ 3161336 w 4726311"/>
                <a:gd name="connsiteY14" fmla="*/ 2401367 h 3664534"/>
                <a:gd name="connsiteX15" fmla="*/ 3498386 w 4726311"/>
                <a:gd name="connsiteY15" fmla="*/ 2568423 h 3664534"/>
                <a:gd name="connsiteX16" fmla="*/ 3549778 w 4726311"/>
                <a:gd name="connsiteY16" fmla="*/ 2565391 h 3664534"/>
                <a:gd name="connsiteX17" fmla="*/ 3661564 w 4726311"/>
                <a:gd name="connsiteY17" fmla="*/ 2658193 h 3664534"/>
                <a:gd name="connsiteX18" fmla="*/ 3661564 w 4726311"/>
                <a:gd name="connsiteY18" fmla="*/ 2726002 h 3664534"/>
                <a:gd name="connsiteX19" fmla="*/ 3422839 w 4726311"/>
                <a:gd name="connsiteY19" fmla="*/ 2821789 h 3664534"/>
                <a:gd name="connsiteX20" fmla="*/ 3377274 w 4726311"/>
                <a:gd name="connsiteY20" fmla="*/ 2842912 h 3664534"/>
                <a:gd name="connsiteX21" fmla="*/ 3183077 w 4726311"/>
                <a:gd name="connsiteY21" fmla="*/ 2627221 h 3664534"/>
                <a:gd name="connsiteX22" fmla="*/ 2872131 w 4726311"/>
                <a:gd name="connsiteY22" fmla="*/ 2413374 h 3664534"/>
                <a:gd name="connsiteX23" fmla="*/ 2826234 w 4726311"/>
                <a:gd name="connsiteY23" fmla="*/ 2307405 h 3664534"/>
                <a:gd name="connsiteX24" fmla="*/ 2699884 w 4726311"/>
                <a:gd name="connsiteY24" fmla="*/ 2200192 h 3664534"/>
                <a:gd name="connsiteX25" fmla="*/ 2660223 w 4726311"/>
                <a:gd name="connsiteY25" fmla="*/ 2177120 h 3664534"/>
                <a:gd name="connsiteX26" fmla="*/ 2660223 w 4726311"/>
                <a:gd name="connsiteY26" fmla="*/ 2032774 h 3664534"/>
                <a:gd name="connsiteX27" fmla="*/ 2916241 w 4726311"/>
                <a:gd name="connsiteY27" fmla="*/ 1619225 h 3664534"/>
                <a:gd name="connsiteX28" fmla="*/ 2923846 w 4726311"/>
                <a:gd name="connsiteY28" fmla="*/ 1619225 h 3664534"/>
                <a:gd name="connsiteX29" fmla="*/ 3170386 w 4726311"/>
                <a:gd name="connsiteY29" fmla="*/ 1372695 h 3664534"/>
                <a:gd name="connsiteX30" fmla="*/ 3116494 w 4726311"/>
                <a:gd name="connsiteY30" fmla="*/ 1219109 h 3664534"/>
                <a:gd name="connsiteX31" fmla="*/ 3167458 w 4726311"/>
                <a:gd name="connsiteY31" fmla="*/ 856809 h 3664534"/>
                <a:gd name="connsiteX32" fmla="*/ 2760963 w 4726311"/>
                <a:gd name="connsiteY32" fmla="*/ 312785 h 3664534"/>
                <a:gd name="connsiteX33" fmla="*/ 2750819 w 4726311"/>
                <a:gd name="connsiteY33" fmla="*/ 311283 h 3664534"/>
                <a:gd name="connsiteX34" fmla="*/ 2383177 w 4726311"/>
                <a:gd name="connsiteY34" fmla="*/ 32944 h 3664534"/>
                <a:gd name="connsiteX35" fmla="*/ 2364516 w 4726311"/>
                <a:gd name="connsiteY35" fmla="*/ 27649 h 3664534"/>
                <a:gd name="connsiteX36" fmla="*/ 1761352 w 4726311"/>
                <a:gd name="connsiteY36" fmla="*/ 123103 h 3664534"/>
                <a:gd name="connsiteX37" fmla="*/ 1741731 w 4726311"/>
                <a:gd name="connsiteY37" fmla="*/ 221998 h 3664534"/>
                <a:gd name="connsiteX38" fmla="*/ 1840636 w 4726311"/>
                <a:gd name="connsiteY38" fmla="*/ 241610 h 3664534"/>
                <a:gd name="connsiteX39" fmla="*/ 2325616 w 4726311"/>
                <a:gd name="connsiteY39" fmla="*/ 164836 h 3664534"/>
                <a:gd name="connsiteX40" fmla="*/ 2344277 w 4726311"/>
                <a:gd name="connsiteY40" fmla="*/ 170131 h 3664534"/>
                <a:gd name="connsiteX41" fmla="*/ 2644110 w 4726311"/>
                <a:gd name="connsiteY41" fmla="*/ 411499 h 3664534"/>
                <a:gd name="connsiteX42" fmla="*/ 2701633 w 4726311"/>
                <a:gd name="connsiteY42" fmla="*/ 673192 h 3664534"/>
                <a:gd name="connsiteX43" fmla="*/ 2653302 w 4726311"/>
                <a:gd name="connsiteY43" fmla="*/ 631649 h 3664534"/>
                <a:gd name="connsiteX44" fmla="*/ 2498861 w 4726311"/>
                <a:gd name="connsiteY44" fmla="*/ 629273 h 3664534"/>
                <a:gd name="connsiteX45" fmla="*/ 2435463 w 4726311"/>
                <a:gd name="connsiteY45" fmla="*/ 680484 h 3664534"/>
                <a:gd name="connsiteX46" fmla="*/ 2073562 w 4726311"/>
                <a:gd name="connsiteY46" fmla="*/ 680484 h 3664534"/>
                <a:gd name="connsiteX47" fmla="*/ 1647665 w 4726311"/>
                <a:gd name="connsiteY47" fmla="*/ 1106382 h 3664534"/>
                <a:gd name="connsiteX48" fmla="*/ 1647665 w 4726311"/>
                <a:gd name="connsiteY48" fmla="*/ 1126184 h 3664534"/>
                <a:gd name="connsiteX49" fmla="*/ 1592689 w 4726311"/>
                <a:gd name="connsiteY49" fmla="*/ 1132629 h 3664534"/>
                <a:gd name="connsiteX50" fmla="*/ 1655964 w 4726311"/>
                <a:gd name="connsiteY50" fmla="*/ 440912 h 3664534"/>
                <a:gd name="connsiteX51" fmla="*/ 1630011 w 4726311"/>
                <a:gd name="connsiteY51" fmla="*/ 343471 h 3664534"/>
                <a:gd name="connsiteX52" fmla="*/ 1532580 w 4726311"/>
                <a:gd name="connsiteY52" fmla="*/ 369424 h 3664534"/>
                <a:gd name="connsiteX53" fmla="*/ 1467641 w 4726311"/>
                <a:gd name="connsiteY53" fmla="*/ 1205467 h 3664534"/>
                <a:gd name="connsiteX54" fmla="*/ 1402047 w 4726311"/>
                <a:gd name="connsiteY54" fmla="*/ 1372695 h 3664534"/>
                <a:gd name="connsiteX55" fmla="*/ 1648587 w 4726311"/>
                <a:gd name="connsiteY55" fmla="*/ 1619225 h 3664534"/>
                <a:gd name="connsiteX56" fmla="*/ 1656192 w 4726311"/>
                <a:gd name="connsiteY56" fmla="*/ 1619225 h 3664534"/>
                <a:gd name="connsiteX57" fmla="*/ 1912209 w 4726311"/>
                <a:gd name="connsiteY57" fmla="*/ 2032774 h 3664534"/>
                <a:gd name="connsiteX58" fmla="*/ 1912209 w 4726311"/>
                <a:gd name="connsiteY58" fmla="*/ 2177120 h 3664534"/>
                <a:gd name="connsiteX59" fmla="*/ 1872558 w 4726311"/>
                <a:gd name="connsiteY59" fmla="*/ 2200182 h 3664534"/>
                <a:gd name="connsiteX60" fmla="*/ 1746199 w 4726311"/>
                <a:gd name="connsiteY60" fmla="*/ 2307405 h 3664534"/>
                <a:gd name="connsiteX61" fmla="*/ 1700302 w 4726311"/>
                <a:gd name="connsiteY61" fmla="*/ 2413374 h 3664534"/>
                <a:gd name="connsiteX62" fmla="*/ 1389356 w 4726311"/>
                <a:gd name="connsiteY62" fmla="*/ 2627221 h 3664534"/>
                <a:gd name="connsiteX63" fmla="*/ 1230075 w 4726311"/>
                <a:gd name="connsiteY63" fmla="*/ 2786054 h 3664534"/>
                <a:gd name="connsiteX64" fmla="*/ 1144232 w 4726311"/>
                <a:gd name="connsiteY64" fmla="*/ 2747363 h 3664534"/>
                <a:gd name="connsiteX65" fmla="*/ 933113 w 4726311"/>
                <a:gd name="connsiteY65" fmla="*/ 2672585 h 3664534"/>
                <a:gd name="connsiteX66" fmla="*/ 933113 w 4726311"/>
                <a:gd name="connsiteY66" fmla="*/ 2616393 h 3664534"/>
                <a:gd name="connsiteX67" fmla="*/ 1139489 w 4726311"/>
                <a:gd name="connsiteY67" fmla="*/ 2309801 h 3664534"/>
                <a:gd name="connsiteX68" fmla="*/ 1171392 w 4726311"/>
                <a:gd name="connsiteY68" fmla="*/ 2309801 h 3664534"/>
                <a:gd name="connsiteX69" fmla="*/ 1398254 w 4726311"/>
                <a:gd name="connsiteY69" fmla="*/ 2082949 h 3664534"/>
                <a:gd name="connsiteX70" fmla="*/ 1343772 w 4726311"/>
                <a:gd name="connsiteY70" fmla="*/ 1935713 h 3664534"/>
                <a:gd name="connsiteX71" fmla="*/ 1356501 w 4726311"/>
                <a:gd name="connsiteY71" fmla="*/ 1785027 h 3664534"/>
                <a:gd name="connsiteX72" fmla="*/ 1103212 w 4726311"/>
                <a:gd name="connsiteY72" fmla="*/ 1234462 h 3664534"/>
                <a:gd name="connsiteX73" fmla="*/ 501132 w 4726311"/>
                <a:gd name="connsiteY73" fmla="*/ 1165198 h 3664534"/>
                <a:gd name="connsiteX74" fmla="*/ 359020 w 4726311"/>
                <a:gd name="connsiteY74" fmla="*/ 1224946 h 3664534"/>
                <a:gd name="connsiteX75" fmla="*/ 23319 w 4726311"/>
                <a:gd name="connsiteY75" fmla="*/ 1708348 h 3664534"/>
                <a:gd name="connsiteX76" fmla="*/ 55109 w 4726311"/>
                <a:gd name="connsiteY76" fmla="*/ 1934981 h 3664534"/>
                <a:gd name="connsiteX77" fmla="*/ 0 w 4726311"/>
                <a:gd name="connsiteY77" fmla="*/ 2082949 h 3664534"/>
                <a:gd name="connsiteX78" fmla="*/ 226862 w 4726311"/>
                <a:gd name="connsiteY78" fmla="*/ 2309801 h 3664534"/>
                <a:gd name="connsiteX79" fmla="*/ 258765 w 4726311"/>
                <a:gd name="connsiteY79" fmla="*/ 2309801 h 3664534"/>
                <a:gd name="connsiteX80" fmla="*/ 444625 w 4726311"/>
                <a:gd name="connsiteY80" fmla="*/ 2602875 h 3664534"/>
                <a:gd name="connsiteX81" fmla="*/ 444625 w 4726311"/>
                <a:gd name="connsiteY81" fmla="*/ 2672585 h 3664534"/>
                <a:gd name="connsiteX82" fmla="*/ 233507 w 4726311"/>
                <a:gd name="connsiteY82" fmla="*/ 2747354 h 3664534"/>
                <a:gd name="connsiteX83" fmla="*/ 146941 w 4726311"/>
                <a:gd name="connsiteY83" fmla="*/ 2786368 h 3664534"/>
                <a:gd name="connsiteX84" fmla="*/ 119040 w 4726311"/>
                <a:gd name="connsiteY84" fmla="*/ 2883258 h 3664534"/>
                <a:gd name="connsiteX85" fmla="*/ 181497 w 4726311"/>
                <a:gd name="connsiteY85" fmla="*/ 2920067 h 3664534"/>
                <a:gd name="connsiteX86" fmla="*/ 215929 w 4726311"/>
                <a:gd name="connsiteY86" fmla="*/ 2911149 h 3664534"/>
                <a:gd name="connsiteX87" fmla="*/ 281096 w 4726311"/>
                <a:gd name="connsiteY87" fmla="*/ 2881765 h 3664534"/>
                <a:gd name="connsiteX88" fmla="*/ 463524 w 4726311"/>
                <a:gd name="connsiteY88" fmla="*/ 2817150 h 3664534"/>
                <a:gd name="connsiteX89" fmla="*/ 688855 w 4726311"/>
                <a:gd name="connsiteY89" fmla="*/ 2967199 h 3664534"/>
                <a:gd name="connsiteX90" fmla="*/ 914186 w 4726311"/>
                <a:gd name="connsiteY90" fmla="*/ 2817150 h 3664534"/>
                <a:gd name="connsiteX91" fmla="*/ 1096615 w 4726311"/>
                <a:gd name="connsiteY91" fmla="*/ 2881775 h 3664534"/>
                <a:gd name="connsiteX92" fmla="*/ 1162941 w 4726311"/>
                <a:gd name="connsiteY92" fmla="*/ 2911862 h 3664534"/>
                <a:gd name="connsiteX93" fmla="*/ 1119440 w 4726311"/>
                <a:gd name="connsiteY93" fmla="*/ 3140406 h 3664534"/>
                <a:gd name="connsiteX94" fmla="*/ 1119440 w 4726311"/>
                <a:gd name="connsiteY94" fmla="*/ 3563386 h 3664534"/>
                <a:gd name="connsiteX95" fmla="*/ 1190738 w 4726311"/>
                <a:gd name="connsiteY95" fmla="*/ 3634684 h 3664534"/>
                <a:gd name="connsiteX96" fmla="*/ 1262036 w 4726311"/>
                <a:gd name="connsiteY96" fmla="*/ 3563386 h 3664534"/>
                <a:gd name="connsiteX97" fmla="*/ 1262036 w 4726311"/>
                <a:gd name="connsiteY97" fmla="*/ 3140406 h 3664534"/>
                <a:gd name="connsiteX98" fmla="*/ 1470141 w 4726311"/>
                <a:gd name="connsiteY98" fmla="*/ 2744720 h 3664534"/>
                <a:gd name="connsiteX99" fmla="*/ 1767084 w 4726311"/>
                <a:gd name="connsiteY99" fmla="*/ 2540503 h 3664534"/>
                <a:gd name="connsiteX100" fmla="*/ 1888795 w 4726311"/>
                <a:gd name="connsiteY100" fmla="*/ 2703234 h 3664534"/>
                <a:gd name="connsiteX101" fmla="*/ 1998290 w 4726311"/>
                <a:gd name="connsiteY101" fmla="*/ 2757925 h 3664534"/>
                <a:gd name="connsiteX102" fmla="*/ 2037789 w 4726311"/>
                <a:gd name="connsiteY102" fmla="*/ 2752050 h 3664534"/>
                <a:gd name="connsiteX103" fmla="*/ 2214904 w 4726311"/>
                <a:gd name="connsiteY103" fmla="*/ 2698148 h 3664534"/>
                <a:gd name="connsiteX104" fmla="*/ 2214904 w 4726311"/>
                <a:gd name="connsiteY104" fmla="*/ 3593236 h 3664534"/>
                <a:gd name="connsiteX105" fmla="*/ 2286202 w 4726311"/>
                <a:gd name="connsiteY105" fmla="*/ 3664534 h 3664534"/>
                <a:gd name="connsiteX106" fmla="*/ 2357500 w 4726311"/>
                <a:gd name="connsiteY106" fmla="*/ 3593236 h 3664534"/>
                <a:gd name="connsiteX107" fmla="*/ 2357500 w 4726311"/>
                <a:gd name="connsiteY107" fmla="*/ 2698148 h 3664534"/>
                <a:gd name="connsiteX108" fmla="*/ 2534634 w 4726311"/>
                <a:gd name="connsiteY108" fmla="*/ 2752059 h 3664534"/>
                <a:gd name="connsiteX109" fmla="*/ 2574114 w 4726311"/>
                <a:gd name="connsiteY109" fmla="*/ 2757925 h 3664534"/>
                <a:gd name="connsiteX110" fmla="*/ 2683609 w 4726311"/>
                <a:gd name="connsiteY110" fmla="*/ 2703234 h 3664534"/>
                <a:gd name="connsiteX111" fmla="*/ 2805311 w 4726311"/>
                <a:gd name="connsiteY111" fmla="*/ 2540503 h 3664534"/>
                <a:gd name="connsiteX112" fmla="*/ 3102253 w 4726311"/>
                <a:gd name="connsiteY112" fmla="*/ 2744720 h 3664534"/>
                <a:gd name="connsiteX113" fmla="*/ 3310359 w 4726311"/>
                <a:gd name="connsiteY113" fmla="*/ 3140406 h 3664534"/>
                <a:gd name="connsiteX114" fmla="*/ 3310359 w 4726311"/>
                <a:gd name="connsiteY114" fmla="*/ 3563386 h 3664534"/>
                <a:gd name="connsiteX115" fmla="*/ 3381657 w 4726311"/>
                <a:gd name="connsiteY115" fmla="*/ 3634684 h 3664534"/>
                <a:gd name="connsiteX116" fmla="*/ 3452955 w 4726311"/>
                <a:gd name="connsiteY116" fmla="*/ 3563386 h 3664534"/>
                <a:gd name="connsiteX117" fmla="*/ 3452955 w 4726311"/>
                <a:gd name="connsiteY117" fmla="*/ 3140406 h 3664534"/>
                <a:gd name="connsiteX118" fmla="*/ 3430891 w 4726311"/>
                <a:gd name="connsiteY118" fmla="*/ 2976211 h 3664534"/>
                <a:gd name="connsiteX119" fmla="*/ 3475913 w 4726311"/>
                <a:gd name="connsiteY119" fmla="*/ 2954147 h 3664534"/>
                <a:gd name="connsiteX120" fmla="*/ 3682935 w 4726311"/>
                <a:gd name="connsiteY120" fmla="*/ 2871080 h 3664534"/>
                <a:gd name="connsiteX121" fmla="*/ 3892228 w 4726311"/>
                <a:gd name="connsiteY121" fmla="*/ 3004921 h 3664534"/>
                <a:gd name="connsiteX122" fmla="*/ 4101522 w 4726311"/>
                <a:gd name="connsiteY122" fmla="*/ 2871089 h 3664534"/>
                <a:gd name="connsiteX123" fmla="*/ 4308553 w 4726311"/>
                <a:gd name="connsiteY123" fmla="*/ 2954147 h 3664534"/>
                <a:gd name="connsiteX124" fmla="*/ 4524045 w 4726311"/>
                <a:gd name="connsiteY124" fmla="*/ 3272784 h 3664534"/>
                <a:gd name="connsiteX125" fmla="*/ 4524045 w 4726311"/>
                <a:gd name="connsiteY125" fmla="*/ 3393468 h 3664534"/>
                <a:gd name="connsiteX126" fmla="*/ 4595343 w 4726311"/>
                <a:gd name="connsiteY126" fmla="*/ 3464766 h 3664534"/>
                <a:gd name="connsiteX127" fmla="*/ 4666642 w 4726311"/>
                <a:gd name="connsiteY127" fmla="*/ 3393468 h 3664534"/>
                <a:gd name="connsiteX128" fmla="*/ 4666642 w 4726311"/>
                <a:gd name="connsiteY128" fmla="*/ 3272784 h 3664534"/>
                <a:gd name="connsiteX129" fmla="*/ 4361637 w 4726311"/>
                <a:gd name="connsiteY129" fmla="*/ 2821789 h 3664534"/>
                <a:gd name="connsiteX130" fmla="*/ 1544615 w 4726311"/>
                <a:gd name="connsiteY130" fmla="*/ 1372685 h 3664534"/>
                <a:gd name="connsiteX131" fmla="*/ 1647636 w 4726311"/>
                <a:gd name="connsiteY131" fmla="*/ 1268790 h 3664534"/>
                <a:gd name="connsiteX132" fmla="*/ 1647636 w 4726311"/>
                <a:gd name="connsiteY132" fmla="*/ 1476562 h 3664534"/>
                <a:gd name="connsiteX133" fmla="*/ 1544615 w 4726311"/>
                <a:gd name="connsiteY133" fmla="*/ 1372685 h 3664534"/>
                <a:gd name="connsiteX134" fmla="*/ 1171373 w 4726311"/>
                <a:gd name="connsiteY134" fmla="*/ 2167195 h 3664534"/>
                <a:gd name="connsiteX135" fmla="*/ 1145630 w 4726311"/>
                <a:gd name="connsiteY135" fmla="*/ 2167195 h 3664534"/>
                <a:gd name="connsiteX136" fmla="*/ 1145630 w 4726311"/>
                <a:gd name="connsiteY136" fmla="*/ 1998665 h 3664534"/>
                <a:gd name="connsiteX137" fmla="*/ 1171373 w 4726311"/>
                <a:gd name="connsiteY137" fmla="*/ 1998665 h 3664534"/>
                <a:gd name="connsiteX138" fmla="*/ 1255638 w 4726311"/>
                <a:gd name="connsiteY138" fmla="*/ 2082930 h 3664534"/>
                <a:gd name="connsiteX139" fmla="*/ 1171373 w 4726311"/>
                <a:gd name="connsiteY139" fmla="*/ 2167195 h 3664534"/>
                <a:gd name="connsiteX140" fmla="*/ 142577 w 4726311"/>
                <a:gd name="connsiteY140" fmla="*/ 2082939 h 3664534"/>
                <a:gd name="connsiteX141" fmla="*/ 226842 w 4726311"/>
                <a:gd name="connsiteY141" fmla="*/ 1998674 h 3664534"/>
                <a:gd name="connsiteX142" fmla="*/ 252586 w 4726311"/>
                <a:gd name="connsiteY142" fmla="*/ 1998674 h 3664534"/>
                <a:gd name="connsiteX143" fmla="*/ 252586 w 4726311"/>
                <a:gd name="connsiteY143" fmla="*/ 2167205 h 3664534"/>
                <a:gd name="connsiteX144" fmla="*/ 226842 w 4726311"/>
                <a:gd name="connsiteY144" fmla="*/ 2167205 h 3664534"/>
                <a:gd name="connsiteX145" fmla="*/ 142577 w 4726311"/>
                <a:gd name="connsiteY145" fmla="*/ 2082939 h 3664534"/>
                <a:gd name="connsiteX146" fmla="*/ 339180 w 4726311"/>
                <a:gd name="connsiteY146" fmla="*/ 1636299 h 3664534"/>
                <a:gd name="connsiteX147" fmla="*/ 255105 w 4726311"/>
                <a:gd name="connsiteY147" fmla="*/ 1856068 h 3664534"/>
                <a:gd name="connsiteX148" fmla="*/ 226842 w 4726311"/>
                <a:gd name="connsiteY148" fmla="*/ 1856068 h 3664534"/>
                <a:gd name="connsiteX149" fmla="*/ 188484 w 4726311"/>
                <a:gd name="connsiteY149" fmla="*/ 1859377 h 3664534"/>
                <a:gd name="connsiteX150" fmla="*/ 164518 w 4726311"/>
                <a:gd name="connsiteY150" fmla="*/ 1688518 h 3664534"/>
                <a:gd name="connsiteX151" fmla="*/ 394612 w 4726311"/>
                <a:gd name="connsiteY151" fmla="*/ 1363141 h 3664534"/>
                <a:gd name="connsiteX152" fmla="*/ 408054 w 4726311"/>
                <a:gd name="connsiteY152" fmla="*/ 1358996 h 3664534"/>
                <a:gd name="connsiteX153" fmla="*/ 556393 w 4726311"/>
                <a:gd name="connsiteY153" fmla="*/ 1296624 h 3664534"/>
                <a:gd name="connsiteX154" fmla="*/ 1019536 w 4726311"/>
                <a:gd name="connsiteY154" fmla="*/ 1349898 h 3664534"/>
                <a:gd name="connsiteX155" fmla="*/ 1214390 w 4726311"/>
                <a:gd name="connsiteY155" fmla="*/ 1773201 h 3664534"/>
                <a:gd name="connsiteX156" fmla="*/ 1207146 w 4726311"/>
                <a:gd name="connsiteY156" fmla="*/ 1858901 h 3664534"/>
                <a:gd name="connsiteX157" fmla="*/ 1171373 w 4726311"/>
                <a:gd name="connsiteY157" fmla="*/ 1856059 h 3664534"/>
                <a:gd name="connsiteX158" fmla="*/ 1145002 w 4726311"/>
                <a:gd name="connsiteY158" fmla="*/ 1856059 h 3664534"/>
                <a:gd name="connsiteX159" fmla="*/ 1025621 w 4726311"/>
                <a:gd name="connsiteY159" fmla="*/ 1748266 h 3664534"/>
                <a:gd name="connsiteX160" fmla="*/ 849561 w 4726311"/>
                <a:gd name="connsiteY160" fmla="*/ 1748266 h 3664534"/>
                <a:gd name="connsiteX161" fmla="*/ 499953 w 4726311"/>
                <a:gd name="connsiteY161" fmla="*/ 1630690 h 3664534"/>
                <a:gd name="connsiteX162" fmla="*/ 479780 w 4726311"/>
                <a:gd name="connsiteY162" fmla="*/ 1615394 h 3664534"/>
                <a:gd name="connsiteX163" fmla="*/ 405088 w 4726311"/>
                <a:gd name="connsiteY163" fmla="*/ 1596267 h 3664534"/>
                <a:gd name="connsiteX164" fmla="*/ 339180 w 4726311"/>
                <a:gd name="connsiteY164" fmla="*/ 1636299 h 3664534"/>
                <a:gd name="connsiteX165" fmla="*/ 454674 w 4726311"/>
                <a:gd name="connsiteY165" fmla="*/ 1719936 h 3664534"/>
                <a:gd name="connsiteX166" fmla="*/ 454636 w 4726311"/>
                <a:gd name="connsiteY166" fmla="*/ 1720003 h 3664534"/>
                <a:gd name="connsiteX167" fmla="*/ 454674 w 4726311"/>
                <a:gd name="connsiteY167" fmla="*/ 1719936 h 3664534"/>
                <a:gd name="connsiteX168" fmla="*/ 395192 w 4726311"/>
                <a:gd name="connsiteY168" fmla="*/ 1903525 h 3664534"/>
                <a:gd name="connsiteX169" fmla="*/ 431411 w 4726311"/>
                <a:gd name="connsiteY169" fmla="*/ 1757259 h 3664534"/>
                <a:gd name="connsiteX170" fmla="*/ 849571 w 4726311"/>
                <a:gd name="connsiteY170" fmla="*/ 1890881 h 3664534"/>
                <a:gd name="connsiteX171" fmla="*/ 1003033 w 4726311"/>
                <a:gd name="connsiteY171" fmla="*/ 1890881 h 3664534"/>
                <a:gd name="connsiteX172" fmla="*/ 1003033 w 4726311"/>
                <a:gd name="connsiteY172" fmla="*/ 2236288 h 3664534"/>
                <a:gd name="connsiteX173" fmla="*/ 699113 w 4726311"/>
                <a:gd name="connsiteY173" fmla="*/ 2540218 h 3664534"/>
                <a:gd name="connsiteX174" fmla="*/ 395192 w 4726311"/>
                <a:gd name="connsiteY174" fmla="*/ 2236288 h 3664534"/>
                <a:gd name="connsiteX175" fmla="*/ 688846 w 4726311"/>
                <a:gd name="connsiteY175" fmla="*/ 2824603 h 3664534"/>
                <a:gd name="connsiteX176" fmla="*/ 587203 w 4726311"/>
                <a:gd name="connsiteY176" fmla="*/ 2722960 h 3664534"/>
                <a:gd name="connsiteX177" fmla="*/ 587203 w 4726311"/>
                <a:gd name="connsiteY177" fmla="*/ 2668602 h 3664534"/>
                <a:gd name="connsiteX178" fmla="*/ 699113 w 4726311"/>
                <a:gd name="connsiteY178" fmla="*/ 2682815 h 3664534"/>
                <a:gd name="connsiteX179" fmla="*/ 790498 w 4726311"/>
                <a:gd name="connsiteY179" fmla="*/ 2673375 h 3664534"/>
                <a:gd name="connsiteX180" fmla="*/ 790498 w 4726311"/>
                <a:gd name="connsiteY180" fmla="*/ 2722960 h 3664534"/>
                <a:gd name="connsiteX181" fmla="*/ 688846 w 4726311"/>
                <a:gd name="connsiteY181" fmla="*/ 2824603 h 3664534"/>
                <a:gd name="connsiteX182" fmla="*/ 2924740 w 4726311"/>
                <a:gd name="connsiteY182" fmla="*/ 1476562 h 3664534"/>
                <a:gd name="connsiteX183" fmla="*/ 2924740 w 4726311"/>
                <a:gd name="connsiteY183" fmla="*/ 1268790 h 3664534"/>
                <a:gd name="connsiteX184" fmla="*/ 3027761 w 4726311"/>
                <a:gd name="connsiteY184" fmla="*/ 1372685 h 3664534"/>
                <a:gd name="connsiteX185" fmla="*/ 2924740 w 4726311"/>
                <a:gd name="connsiteY185" fmla="*/ 1476562 h 3664534"/>
                <a:gd name="connsiteX186" fmla="*/ 3026221 w 4726311"/>
                <a:gd name="connsiteY186" fmla="*/ 836922 h 3664534"/>
                <a:gd name="connsiteX187" fmla="*/ 2984469 w 4726311"/>
                <a:gd name="connsiteY187" fmla="*/ 1133713 h 3664534"/>
                <a:gd name="connsiteX188" fmla="*/ 2924730 w 4726311"/>
                <a:gd name="connsiteY188" fmla="*/ 1126165 h 3664534"/>
                <a:gd name="connsiteX189" fmla="*/ 2924730 w 4726311"/>
                <a:gd name="connsiteY189" fmla="*/ 1120394 h 3664534"/>
                <a:gd name="connsiteX190" fmla="*/ 2824789 w 4726311"/>
                <a:gd name="connsiteY190" fmla="*/ 802480 h 3664534"/>
                <a:gd name="connsiteX191" fmla="*/ 2822812 w 4726311"/>
                <a:gd name="connsiteY191" fmla="*/ 477227 h 3664534"/>
                <a:gd name="connsiteX192" fmla="*/ 3026221 w 4726311"/>
                <a:gd name="connsiteY192" fmla="*/ 836922 h 3664534"/>
                <a:gd name="connsiteX193" fmla="*/ 1790242 w 4726311"/>
                <a:gd name="connsiteY193" fmla="*/ 1515691 h 3664534"/>
                <a:gd name="connsiteX194" fmla="*/ 1790242 w 4726311"/>
                <a:gd name="connsiteY194" fmla="*/ 1106363 h 3664534"/>
                <a:gd name="connsiteX195" fmla="*/ 2073543 w 4726311"/>
                <a:gd name="connsiteY195" fmla="*/ 823061 h 3664534"/>
                <a:gd name="connsiteX196" fmla="*/ 2460645 w 4726311"/>
                <a:gd name="connsiteY196" fmla="*/ 823061 h 3664534"/>
                <a:gd name="connsiteX197" fmla="*/ 2505440 w 4726311"/>
                <a:gd name="connsiteY197" fmla="*/ 807233 h 3664534"/>
                <a:gd name="connsiteX198" fmla="*/ 2574200 w 4726311"/>
                <a:gd name="connsiteY198" fmla="*/ 751687 h 3664534"/>
                <a:gd name="connsiteX199" fmla="*/ 2638073 w 4726311"/>
                <a:gd name="connsiteY199" fmla="*/ 806587 h 3664534"/>
                <a:gd name="connsiteX200" fmla="*/ 2782134 w 4726311"/>
                <a:gd name="connsiteY200" fmla="*/ 1120394 h 3664534"/>
                <a:gd name="connsiteX201" fmla="*/ 2782134 w 4726311"/>
                <a:gd name="connsiteY201" fmla="*/ 1515681 h 3664534"/>
                <a:gd name="connsiteX202" fmla="*/ 2286183 w 4726311"/>
                <a:gd name="connsiteY202" fmla="*/ 2011632 h 3664534"/>
                <a:gd name="connsiteX203" fmla="*/ 1790242 w 4726311"/>
                <a:gd name="connsiteY203" fmla="*/ 1515691 h 3664534"/>
                <a:gd name="connsiteX204" fmla="*/ 2286193 w 4726311"/>
                <a:gd name="connsiteY204" fmla="*/ 2154238 h 3664534"/>
                <a:gd name="connsiteX205" fmla="*/ 2517608 w 4726311"/>
                <a:gd name="connsiteY205" fmla="*/ 2110660 h 3664534"/>
                <a:gd name="connsiteX206" fmla="*/ 2517608 w 4726311"/>
                <a:gd name="connsiteY206" fmla="*/ 2202017 h 3664534"/>
                <a:gd name="connsiteX207" fmla="*/ 2286193 w 4726311"/>
                <a:gd name="connsiteY207" fmla="*/ 2315486 h 3664534"/>
                <a:gd name="connsiteX208" fmla="*/ 2054778 w 4726311"/>
                <a:gd name="connsiteY208" fmla="*/ 2202017 h 3664534"/>
                <a:gd name="connsiteX209" fmla="*/ 2054778 w 4726311"/>
                <a:gd name="connsiteY209" fmla="*/ 2110660 h 3664534"/>
                <a:gd name="connsiteX210" fmla="*/ 2286193 w 4726311"/>
                <a:gd name="connsiteY210" fmla="*/ 2154238 h 3664534"/>
                <a:gd name="connsiteX211" fmla="*/ 2000391 w 4726311"/>
                <a:gd name="connsiteY211" fmla="*/ 2614359 h 3664534"/>
                <a:gd name="connsiteX212" fmla="*/ 1846805 w 4726311"/>
                <a:gd name="connsiteY212" fmla="*/ 2409010 h 3664534"/>
                <a:gd name="connsiteX213" fmla="*/ 1958953 w 4726311"/>
                <a:gd name="connsiteY213" fmla="*/ 2313841 h 3664534"/>
                <a:gd name="connsiteX214" fmla="*/ 2214885 w 4726311"/>
                <a:gd name="connsiteY214" fmla="*/ 2439326 h 3664534"/>
                <a:gd name="connsiteX215" fmla="*/ 2214885 w 4726311"/>
                <a:gd name="connsiteY215" fmla="*/ 2549078 h 3664534"/>
                <a:gd name="connsiteX216" fmla="*/ 2571985 w 4726311"/>
                <a:gd name="connsiteY216" fmla="*/ 2614359 h 3664534"/>
                <a:gd name="connsiteX217" fmla="*/ 2357491 w 4726311"/>
                <a:gd name="connsiteY217" fmla="*/ 2549087 h 3664534"/>
                <a:gd name="connsiteX218" fmla="*/ 2357491 w 4726311"/>
                <a:gd name="connsiteY218" fmla="*/ 2439336 h 3664534"/>
                <a:gd name="connsiteX219" fmla="*/ 2613423 w 4726311"/>
                <a:gd name="connsiteY219" fmla="*/ 2313851 h 3664534"/>
                <a:gd name="connsiteX220" fmla="*/ 2725571 w 4726311"/>
                <a:gd name="connsiteY220" fmla="*/ 2409020 h 3664534"/>
                <a:gd name="connsiteX221" fmla="*/ 3274234 w 4726311"/>
                <a:gd name="connsiteY221" fmla="*/ 2314279 h 3664534"/>
                <a:gd name="connsiteX222" fmla="*/ 3238309 w 4726311"/>
                <a:gd name="connsiteY222" fmla="*/ 2025777 h 3664534"/>
                <a:gd name="connsiteX223" fmla="*/ 3345504 w 4726311"/>
                <a:gd name="connsiteY223" fmla="*/ 1778591 h 3664534"/>
                <a:gd name="connsiteX224" fmla="*/ 3372312 w 4726311"/>
                <a:gd name="connsiteY224" fmla="*/ 1683954 h 3664534"/>
                <a:gd name="connsiteX225" fmla="*/ 3898807 w 4726311"/>
                <a:gd name="connsiteY225" fmla="*/ 1227798 h 3664534"/>
                <a:gd name="connsiteX226" fmla="*/ 4425292 w 4726311"/>
                <a:gd name="connsiteY226" fmla="*/ 1683954 h 3664534"/>
                <a:gd name="connsiteX227" fmla="*/ 4452100 w 4726311"/>
                <a:gd name="connsiteY227" fmla="*/ 1778591 h 3664534"/>
                <a:gd name="connsiteX228" fmla="*/ 4559295 w 4726311"/>
                <a:gd name="connsiteY228" fmla="*/ 2025777 h 3664534"/>
                <a:gd name="connsiteX229" fmla="*/ 4523370 w 4726311"/>
                <a:gd name="connsiteY229" fmla="*/ 2314279 h 3664534"/>
                <a:gd name="connsiteX230" fmla="*/ 4333498 w 4726311"/>
                <a:gd name="connsiteY230" fmla="*/ 2423545 h 3664534"/>
                <a:gd name="connsiteX231" fmla="*/ 4362540 w 4726311"/>
                <a:gd name="connsiteY231" fmla="*/ 2296815 h 3664534"/>
                <a:gd name="connsiteX232" fmla="*/ 4297374 w 4726311"/>
                <a:gd name="connsiteY232" fmla="*/ 2219870 h 3664534"/>
                <a:gd name="connsiteX233" fmla="*/ 4220429 w 4726311"/>
                <a:gd name="connsiteY233" fmla="*/ 2285037 h 3664534"/>
                <a:gd name="connsiteX234" fmla="*/ 3898807 w 4726311"/>
                <a:gd name="connsiteY234" fmla="*/ 2580820 h 3664534"/>
                <a:gd name="connsiteX235" fmla="*/ 3575959 w 4726311"/>
                <a:gd name="connsiteY235" fmla="*/ 2257972 h 3664534"/>
                <a:gd name="connsiteX236" fmla="*/ 3575959 w 4726311"/>
                <a:gd name="connsiteY236" fmla="*/ 1915940 h 3664534"/>
                <a:gd name="connsiteX237" fmla="*/ 3639395 w 4726311"/>
                <a:gd name="connsiteY237" fmla="*/ 1702197 h 3664534"/>
                <a:gd name="connsiteX238" fmla="*/ 3961549 w 4726311"/>
                <a:gd name="connsiteY238" fmla="*/ 1815970 h 3664534"/>
                <a:gd name="connsiteX239" fmla="*/ 4221655 w 4726311"/>
                <a:gd name="connsiteY239" fmla="*/ 1822834 h 3664534"/>
                <a:gd name="connsiteX240" fmla="*/ 4221655 w 4726311"/>
                <a:gd name="connsiteY240" fmla="*/ 1987067 h 3664534"/>
                <a:gd name="connsiteX241" fmla="*/ 4292953 w 4726311"/>
                <a:gd name="connsiteY241" fmla="*/ 2058365 h 3664534"/>
                <a:gd name="connsiteX242" fmla="*/ 4364251 w 4726311"/>
                <a:gd name="connsiteY242" fmla="*/ 1987067 h 3664534"/>
                <a:gd name="connsiteX243" fmla="*/ 4364251 w 4726311"/>
                <a:gd name="connsiteY243" fmla="*/ 1803526 h 3664534"/>
                <a:gd name="connsiteX244" fmla="*/ 4244708 w 4726311"/>
                <a:gd name="connsiteY244" fmla="*/ 1680798 h 3664534"/>
                <a:gd name="connsiteX245" fmla="*/ 3965304 w 4726311"/>
                <a:gd name="connsiteY245" fmla="*/ 1673440 h 3664534"/>
                <a:gd name="connsiteX246" fmla="*/ 3716169 w 4726311"/>
                <a:gd name="connsiteY246" fmla="*/ 1581190 h 3664534"/>
                <a:gd name="connsiteX247" fmla="*/ 3697746 w 4726311"/>
                <a:gd name="connsiteY247" fmla="*/ 1566198 h 3664534"/>
                <a:gd name="connsiteX248" fmla="*/ 3620858 w 4726311"/>
                <a:gd name="connsiteY248" fmla="*/ 1543421 h 3664534"/>
                <a:gd name="connsiteX249" fmla="*/ 3550558 w 4726311"/>
                <a:gd name="connsiteY249" fmla="*/ 1581941 h 3664534"/>
                <a:gd name="connsiteX250" fmla="*/ 3433334 w 4726311"/>
                <a:gd name="connsiteY250" fmla="*/ 1915968 h 3664534"/>
                <a:gd name="connsiteX251" fmla="*/ 3433334 w 4726311"/>
                <a:gd name="connsiteY251" fmla="*/ 2258000 h 3664534"/>
                <a:gd name="connsiteX252" fmla="*/ 3463811 w 4726311"/>
                <a:gd name="connsiteY252" fmla="*/ 2423412 h 3664534"/>
                <a:gd name="connsiteX253" fmla="*/ 3274234 w 4726311"/>
                <a:gd name="connsiteY253" fmla="*/ 2314279 h 3664534"/>
                <a:gd name="connsiteX254" fmla="*/ 3892219 w 4726311"/>
                <a:gd name="connsiteY254" fmla="*/ 2862315 h 3664534"/>
                <a:gd name="connsiteX255" fmla="*/ 3804132 w 4726311"/>
                <a:gd name="connsiteY255" fmla="*/ 2774228 h 3664534"/>
                <a:gd name="connsiteX256" fmla="*/ 3804132 w 4726311"/>
                <a:gd name="connsiteY256" fmla="*/ 2713720 h 3664534"/>
                <a:gd name="connsiteX257" fmla="*/ 3898797 w 4726311"/>
                <a:gd name="connsiteY257" fmla="*/ 2723426 h 3664534"/>
                <a:gd name="connsiteX258" fmla="*/ 3980296 w 4726311"/>
                <a:gd name="connsiteY258" fmla="*/ 2716030 h 3664534"/>
                <a:gd name="connsiteX259" fmla="*/ 3980296 w 4726311"/>
                <a:gd name="connsiteY259" fmla="*/ 2774238 h 3664534"/>
                <a:gd name="connsiteX260" fmla="*/ 3892219 w 4726311"/>
                <a:gd name="connsiteY260" fmla="*/ 2862315 h 366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</a:cxnLst>
              <a:rect l="l" t="t" r="r" b="b"/>
              <a:pathLst>
                <a:path w="4726311" h="3664534">
                  <a:moveTo>
                    <a:pt x="4361637" y="2821789"/>
                  </a:moveTo>
                  <a:lnTo>
                    <a:pt x="4122902" y="2726012"/>
                  </a:lnTo>
                  <a:lnTo>
                    <a:pt x="4122902" y="2665038"/>
                  </a:lnTo>
                  <a:cubicBezTo>
                    <a:pt x="4169769" y="2638990"/>
                    <a:pt x="4211844" y="2605099"/>
                    <a:pt x="4247256" y="2565096"/>
                  </a:cubicBezTo>
                  <a:cubicBezTo>
                    <a:pt x="4398265" y="2582921"/>
                    <a:pt x="4542754" y="2522641"/>
                    <a:pt x="4636287" y="2401367"/>
                  </a:cubicBezTo>
                  <a:cubicBezTo>
                    <a:pt x="4733016" y="2275958"/>
                    <a:pt x="4753141" y="2114339"/>
                    <a:pt x="4690132" y="1969033"/>
                  </a:cubicBezTo>
                  <a:lnTo>
                    <a:pt x="4582928" y="1721847"/>
                  </a:lnTo>
                  <a:cubicBezTo>
                    <a:pt x="4574866" y="1703272"/>
                    <a:pt x="4569324" y="1683679"/>
                    <a:pt x="4566434" y="1663639"/>
                  </a:cubicBezTo>
                  <a:cubicBezTo>
                    <a:pt x="4543334" y="1503076"/>
                    <a:pt x="4463090" y="1356144"/>
                    <a:pt x="4340485" y="1249919"/>
                  </a:cubicBezTo>
                  <a:cubicBezTo>
                    <a:pt x="4217881" y="1143685"/>
                    <a:pt x="4061024" y="1085192"/>
                    <a:pt x="3898807" y="1085192"/>
                  </a:cubicBezTo>
                  <a:cubicBezTo>
                    <a:pt x="3736589" y="1085192"/>
                    <a:pt x="3579733" y="1143685"/>
                    <a:pt x="3457128" y="1249919"/>
                  </a:cubicBezTo>
                  <a:cubicBezTo>
                    <a:pt x="3334533" y="1356144"/>
                    <a:pt x="3254280" y="1503066"/>
                    <a:pt x="3231179" y="1663639"/>
                  </a:cubicBezTo>
                  <a:cubicBezTo>
                    <a:pt x="3228290" y="1683688"/>
                    <a:pt x="3222747" y="1703281"/>
                    <a:pt x="3214686" y="1721847"/>
                  </a:cubicBezTo>
                  <a:lnTo>
                    <a:pt x="3107491" y="1969033"/>
                  </a:lnTo>
                  <a:cubicBezTo>
                    <a:pt x="3044483" y="2114330"/>
                    <a:pt x="3064608" y="2275949"/>
                    <a:pt x="3161336" y="2401367"/>
                  </a:cubicBezTo>
                  <a:cubicBezTo>
                    <a:pt x="3244080" y="2508647"/>
                    <a:pt x="3366675" y="2568433"/>
                    <a:pt x="3498386" y="2568423"/>
                  </a:cubicBezTo>
                  <a:cubicBezTo>
                    <a:pt x="3515374" y="2568423"/>
                    <a:pt x="3532534" y="2567416"/>
                    <a:pt x="3549778" y="2565391"/>
                  </a:cubicBezTo>
                  <a:cubicBezTo>
                    <a:pt x="3581910" y="2601829"/>
                    <a:pt x="3619593" y="2633210"/>
                    <a:pt x="3661564" y="2658193"/>
                  </a:cubicBezTo>
                  <a:lnTo>
                    <a:pt x="3661564" y="2726002"/>
                  </a:lnTo>
                  <a:lnTo>
                    <a:pt x="3422839" y="2821789"/>
                  </a:lnTo>
                  <a:cubicBezTo>
                    <a:pt x="3407277" y="2828035"/>
                    <a:pt x="3392086" y="2835098"/>
                    <a:pt x="3377274" y="2842912"/>
                  </a:cubicBezTo>
                  <a:cubicBezTo>
                    <a:pt x="3331083" y="2757953"/>
                    <a:pt x="3265137" y="2683660"/>
                    <a:pt x="3183077" y="2627221"/>
                  </a:cubicBezTo>
                  <a:lnTo>
                    <a:pt x="2872131" y="2413374"/>
                  </a:lnTo>
                  <a:cubicBezTo>
                    <a:pt x="2873928" y="2374103"/>
                    <a:pt x="2858223" y="2334546"/>
                    <a:pt x="2826234" y="2307405"/>
                  </a:cubicBezTo>
                  <a:lnTo>
                    <a:pt x="2699884" y="2200192"/>
                  </a:lnTo>
                  <a:cubicBezTo>
                    <a:pt x="2687906" y="2190020"/>
                    <a:pt x="2674445" y="2182339"/>
                    <a:pt x="2660223" y="2177120"/>
                  </a:cubicBezTo>
                  <a:lnTo>
                    <a:pt x="2660223" y="2032774"/>
                  </a:lnTo>
                  <a:cubicBezTo>
                    <a:pt x="2793779" y="1935904"/>
                    <a:pt x="2888482" y="1788725"/>
                    <a:pt x="2916241" y="1619225"/>
                  </a:cubicBezTo>
                  <a:lnTo>
                    <a:pt x="2923846" y="1619225"/>
                  </a:lnTo>
                  <a:cubicBezTo>
                    <a:pt x="3059788" y="1619225"/>
                    <a:pt x="3170386" y="1508627"/>
                    <a:pt x="3170386" y="1372695"/>
                  </a:cubicBezTo>
                  <a:cubicBezTo>
                    <a:pt x="3170386" y="1314658"/>
                    <a:pt x="3150175" y="1261270"/>
                    <a:pt x="3116494" y="1219109"/>
                  </a:cubicBezTo>
                  <a:lnTo>
                    <a:pt x="3167458" y="856809"/>
                  </a:lnTo>
                  <a:cubicBezTo>
                    <a:pt x="3204191" y="595630"/>
                    <a:pt x="3021848" y="351590"/>
                    <a:pt x="2760963" y="312785"/>
                  </a:cubicBezTo>
                  <a:lnTo>
                    <a:pt x="2750819" y="311283"/>
                  </a:lnTo>
                  <a:cubicBezTo>
                    <a:pt x="2667401" y="175131"/>
                    <a:pt x="2538199" y="76901"/>
                    <a:pt x="2383177" y="32944"/>
                  </a:cubicBezTo>
                  <a:lnTo>
                    <a:pt x="2364516" y="27649"/>
                  </a:lnTo>
                  <a:cubicBezTo>
                    <a:pt x="2158987" y="-30626"/>
                    <a:pt x="1939141" y="4158"/>
                    <a:pt x="1761352" y="123103"/>
                  </a:cubicBezTo>
                  <a:cubicBezTo>
                    <a:pt x="1728621" y="144996"/>
                    <a:pt x="1719837" y="189277"/>
                    <a:pt x="1741731" y="221998"/>
                  </a:cubicBezTo>
                  <a:cubicBezTo>
                    <a:pt x="1763624" y="254719"/>
                    <a:pt x="1807895" y="263513"/>
                    <a:pt x="1840636" y="241610"/>
                  </a:cubicBezTo>
                  <a:cubicBezTo>
                    <a:pt x="1983622" y="145956"/>
                    <a:pt x="2160384" y="117979"/>
                    <a:pt x="2325616" y="164836"/>
                  </a:cubicBezTo>
                  <a:lnTo>
                    <a:pt x="2344277" y="170131"/>
                  </a:lnTo>
                  <a:cubicBezTo>
                    <a:pt x="2473992" y="206911"/>
                    <a:pt x="2580474" y="292631"/>
                    <a:pt x="2644110" y="411499"/>
                  </a:cubicBezTo>
                  <a:cubicBezTo>
                    <a:pt x="2687887" y="493283"/>
                    <a:pt x="2707214" y="583224"/>
                    <a:pt x="2701633" y="673192"/>
                  </a:cubicBezTo>
                  <a:lnTo>
                    <a:pt x="2653302" y="631649"/>
                  </a:lnTo>
                  <a:cubicBezTo>
                    <a:pt x="2609126" y="593681"/>
                    <a:pt x="2544169" y="592673"/>
                    <a:pt x="2498861" y="629273"/>
                  </a:cubicBezTo>
                  <a:lnTo>
                    <a:pt x="2435463" y="680484"/>
                  </a:lnTo>
                  <a:lnTo>
                    <a:pt x="2073562" y="680484"/>
                  </a:lnTo>
                  <a:cubicBezTo>
                    <a:pt x="1838725" y="680484"/>
                    <a:pt x="1647665" y="871544"/>
                    <a:pt x="1647665" y="1106382"/>
                  </a:cubicBezTo>
                  <a:lnTo>
                    <a:pt x="1647665" y="1126184"/>
                  </a:lnTo>
                  <a:cubicBezTo>
                    <a:pt x="1628756" y="1126250"/>
                    <a:pt x="1610371" y="1128513"/>
                    <a:pt x="1592689" y="1132629"/>
                  </a:cubicBezTo>
                  <a:cubicBezTo>
                    <a:pt x="1512084" y="905710"/>
                    <a:pt x="1534814" y="650044"/>
                    <a:pt x="1655964" y="440912"/>
                  </a:cubicBezTo>
                  <a:cubicBezTo>
                    <a:pt x="1675699" y="406832"/>
                    <a:pt x="1664082" y="363216"/>
                    <a:pt x="1630011" y="343471"/>
                  </a:cubicBezTo>
                  <a:cubicBezTo>
                    <a:pt x="1595940" y="323746"/>
                    <a:pt x="1552324" y="335353"/>
                    <a:pt x="1532580" y="369424"/>
                  </a:cubicBezTo>
                  <a:cubicBezTo>
                    <a:pt x="1386066" y="622352"/>
                    <a:pt x="1362310" y="933317"/>
                    <a:pt x="1467641" y="1205467"/>
                  </a:cubicBezTo>
                  <a:cubicBezTo>
                    <a:pt x="1426963" y="1249444"/>
                    <a:pt x="1402047" y="1308203"/>
                    <a:pt x="1402047" y="1372695"/>
                  </a:cubicBezTo>
                  <a:cubicBezTo>
                    <a:pt x="1402047" y="1508627"/>
                    <a:pt x="1512645" y="1619225"/>
                    <a:pt x="1648587" y="1619225"/>
                  </a:cubicBezTo>
                  <a:lnTo>
                    <a:pt x="1656192" y="1619225"/>
                  </a:lnTo>
                  <a:cubicBezTo>
                    <a:pt x="1683951" y="1788725"/>
                    <a:pt x="1778654" y="1935904"/>
                    <a:pt x="1912209" y="2032774"/>
                  </a:cubicBezTo>
                  <a:lnTo>
                    <a:pt x="1912209" y="2177120"/>
                  </a:lnTo>
                  <a:cubicBezTo>
                    <a:pt x="1897988" y="2182329"/>
                    <a:pt x="1884527" y="2190020"/>
                    <a:pt x="1872558" y="2200182"/>
                  </a:cubicBezTo>
                  <a:lnTo>
                    <a:pt x="1746199" y="2307405"/>
                  </a:lnTo>
                  <a:cubicBezTo>
                    <a:pt x="1714210" y="2334546"/>
                    <a:pt x="1698505" y="2374112"/>
                    <a:pt x="1700302" y="2413374"/>
                  </a:cubicBezTo>
                  <a:lnTo>
                    <a:pt x="1389356" y="2627221"/>
                  </a:lnTo>
                  <a:cubicBezTo>
                    <a:pt x="1326166" y="2670675"/>
                    <a:pt x="1272512" y="2724709"/>
                    <a:pt x="1230075" y="2786054"/>
                  </a:cubicBezTo>
                  <a:cubicBezTo>
                    <a:pt x="1202573" y="2770863"/>
                    <a:pt x="1173911" y="2757877"/>
                    <a:pt x="1144232" y="2747363"/>
                  </a:cubicBezTo>
                  <a:lnTo>
                    <a:pt x="933113" y="2672585"/>
                  </a:lnTo>
                  <a:lnTo>
                    <a:pt x="933113" y="2616393"/>
                  </a:lnTo>
                  <a:cubicBezTo>
                    <a:pt x="1040650" y="2549952"/>
                    <a:pt x="1117957" y="2439203"/>
                    <a:pt x="1139489" y="2309801"/>
                  </a:cubicBezTo>
                  <a:lnTo>
                    <a:pt x="1171392" y="2309801"/>
                  </a:lnTo>
                  <a:cubicBezTo>
                    <a:pt x="1296487" y="2309801"/>
                    <a:pt x="1398254" y="2208035"/>
                    <a:pt x="1398254" y="2082949"/>
                  </a:cubicBezTo>
                  <a:cubicBezTo>
                    <a:pt x="1398254" y="2026785"/>
                    <a:pt x="1377701" y="1975374"/>
                    <a:pt x="1343772" y="1935713"/>
                  </a:cubicBezTo>
                  <a:lnTo>
                    <a:pt x="1356501" y="1785027"/>
                  </a:lnTo>
                  <a:cubicBezTo>
                    <a:pt x="1374193" y="1568033"/>
                    <a:pt x="1279509" y="1362200"/>
                    <a:pt x="1103212" y="1234462"/>
                  </a:cubicBezTo>
                  <a:cubicBezTo>
                    <a:pt x="926915" y="1106705"/>
                    <a:pt x="701831" y="1080819"/>
                    <a:pt x="501132" y="1165198"/>
                  </a:cubicBezTo>
                  <a:lnTo>
                    <a:pt x="359020" y="1224946"/>
                  </a:lnTo>
                  <a:cubicBezTo>
                    <a:pt x="138975" y="1273524"/>
                    <a:pt x="-8099" y="1484376"/>
                    <a:pt x="23319" y="1708348"/>
                  </a:cubicBezTo>
                  <a:lnTo>
                    <a:pt x="55109" y="1934981"/>
                  </a:lnTo>
                  <a:cubicBezTo>
                    <a:pt x="20810" y="1974737"/>
                    <a:pt x="0" y="2026443"/>
                    <a:pt x="0" y="2082949"/>
                  </a:cubicBezTo>
                  <a:cubicBezTo>
                    <a:pt x="0" y="2208035"/>
                    <a:pt x="101766" y="2309801"/>
                    <a:pt x="226862" y="2309801"/>
                  </a:cubicBezTo>
                  <a:lnTo>
                    <a:pt x="258765" y="2309801"/>
                  </a:lnTo>
                  <a:cubicBezTo>
                    <a:pt x="278900" y="2430808"/>
                    <a:pt x="347831" y="2535465"/>
                    <a:pt x="444625" y="2602875"/>
                  </a:cubicBezTo>
                  <a:lnTo>
                    <a:pt x="444625" y="2672585"/>
                  </a:lnTo>
                  <a:lnTo>
                    <a:pt x="233507" y="2747354"/>
                  </a:lnTo>
                  <a:cubicBezTo>
                    <a:pt x="203942" y="2757830"/>
                    <a:pt x="174814" y="2770949"/>
                    <a:pt x="146941" y="2786368"/>
                  </a:cubicBezTo>
                  <a:cubicBezTo>
                    <a:pt x="112480" y="2805419"/>
                    <a:pt x="99989" y="2848797"/>
                    <a:pt x="119040" y="2883258"/>
                  </a:cubicBezTo>
                  <a:cubicBezTo>
                    <a:pt x="132044" y="2906786"/>
                    <a:pt x="156390" y="2920067"/>
                    <a:pt x="181497" y="2920067"/>
                  </a:cubicBezTo>
                  <a:cubicBezTo>
                    <a:pt x="193161" y="2920067"/>
                    <a:pt x="204997" y="2917196"/>
                    <a:pt x="215929" y="2911149"/>
                  </a:cubicBezTo>
                  <a:cubicBezTo>
                    <a:pt x="236967" y="2899513"/>
                    <a:pt x="258898" y="2889627"/>
                    <a:pt x="281096" y="2881765"/>
                  </a:cubicBezTo>
                  <a:lnTo>
                    <a:pt x="463524" y="2817150"/>
                  </a:lnTo>
                  <a:cubicBezTo>
                    <a:pt x="500466" y="2905198"/>
                    <a:pt x="587545" y="2967199"/>
                    <a:pt x="688855" y="2967199"/>
                  </a:cubicBezTo>
                  <a:cubicBezTo>
                    <a:pt x="790165" y="2967199"/>
                    <a:pt x="877244" y="2905198"/>
                    <a:pt x="914186" y="2817150"/>
                  </a:cubicBezTo>
                  <a:lnTo>
                    <a:pt x="1096615" y="2881775"/>
                  </a:lnTo>
                  <a:cubicBezTo>
                    <a:pt x="1119563" y="2889893"/>
                    <a:pt x="1141713" y="2899998"/>
                    <a:pt x="1162941" y="2911862"/>
                  </a:cubicBezTo>
                  <a:cubicBezTo>
                    <a:pt x="1134621" y="2983655"/>
                    <a:pt x="1119440" y="3061018"/>
                    <a:pt x="1119440" y="3140406"/>
                  </a:cubicBezTo>
                  <a:lnTo>
                    <a:pt x="1119440" y="3563386"/>
                  </a:lnTo>
                  <a:cubicBezTo>
                    <a:pt x="1119440" y="3602771"/>
                    <a:pt x="1151362" y="3634684"/>
                    <a:pt x="1190738" y="3634684"/>
                  </a:cubicBezTo>
                  <a:cubicBezTo>
                    <a:pt x="1230113" y="3634684"/>
                    <a:pt x="1262036" y="3602771"/>
                    <a:pt x="1262036" y="3563386"/>
                  </a:cubicBezTo>
                  <a:lnTo>
                    <a:pt x="1262036" y="3140406"/>
                  </a:lnTo>
                  <a:cubicBezTo>
                    <a:pt x="1262036" y="2982258"/>
                    <a:pt x="1339837" y="2834338"/>
                    <a:pt x="1470141" y="2744720"/>
                  </a:cubicBezTo>
                  <a:lnTo>
                    <a:pt x="1767084" y="2540503"/>
                  </a:lnTo>
                  <a:lnTo>
                    <a:pt x="1888795" y="2703234"/>
                  </a:lnTo>
                  <a:cubicBezTo>
                    <a:pt x="1914957" y="2738218"/>
                    <a:pt x="1955977" y="2757925"/>
                    <a:pt x="1998290" y="2757925"/>
                  </a:cubicBezTo>
                  <a:cubicBezTo>
                    <a:pt x="2011466" y="2757925"/>
                    <a:pt x="2024775" y="2756014"/>
                    <a:pt x="2037789" y="2752050"/>
                  </a:cubicBezTo>
                  <a:lnTo>
                    <a:pt x="2214904" y="2698148"/>
                  </a:lnTo>
                  <a:lnTo>
                    <a:pt x="2214904" y="3593236"/>
                  </a:lnTo>
                  <a:cubicBezTo>
                    <a:pt x="2214904" y="3632621"/>
                    <a:pt x="2246826" y="3664534"/>
                    <a:pt x="2286202" y="3664534"/>
                  </a:cubicBezTo>
                  <a:cubicBezTo>
                    <a:pt x="2325578" y="3664534"/>
                    <a:pt x="2357500" y="3632621"/>
                    <a:pt x="2357500" y="3593236"/>
                  </a:cubicBezTo>
                  <a:lnTo>
                    <a:pt x="2357500" y="2698148"/>
                  </a:lnTo>
                  <a:lnTo>
                    <a:pt x="2534634" y="2752059"/>
                  </a:lnTo>
                  <a:cubicBezTo>
                    <a:pt x="2547648" y="2756014"/>
                    <a:pt x="2560938" y="2757925"/>
                    <a:pt x="2574114" y="2757925"/>
                  </a:cubicBezTo>
                  <a:cubicBezTo>
                    <a:pt x="2616417" y="2757925"/>
                    <a:pt x="2657447" y="2738208"/>
                    <a:pt x="2683609" y="2703234"/>
                  </a:cubicBezTo>
                  <a:lnTo>
                    <a:pt x="2805311" y="2540503"/>
                  </a:lnTo>
                  <a:lnTo>
                    <a:pt x="3102253" y="2744720"/>
                  </a:lnTo>
                  <a:cubicBezTo>
                    <a:pt x="3232568" y="2834338"/>
                    <a:pt x="3310359" y="2982258"/>
                    <a:pt x="3310359" y="3140406"/>
                  </a:cubicBezTo>
                  <a:lnTo>
                    <a:pt x="3310359" y="3563386"/>
                  </a:lnTo>
                  <a:cubicBezTo>
                    <a:pt x="3310359" y="3602771"/>
                    <a:pt x="3342281" y="3634684"/>
                    <a:pt x="3381657" y="3634684"/>
                  </a:cubicBezTo>
                  <a:cubicBezTo>
                    <a:pt x="3421033" y="3634684"/>
                    <a:pt x="3452955" y="3602771"/>
                    <a:pt x="3452955" y="3563386"/>
                  </a:cubicBezTo>
                  <a:lnTo>
                    <a:pt x="3452955" y="3140406"/>
                  </a:lnTo>
                  <a:cubicBezTo>
                    <a:pt x="3452955" y="3084252"/>
                    <a:pt x="3445341" y="3029105"/>
                    <a:pt x="3430891" y="2976211"/>
                  </a:cubicBezTo>
                  <a:cubicBezTo>
                    <a:pt x="3445341" y="2967779"/>
                    <a:pt x="3460370" y="2960383"/>
                    <a:pt x="3475913" y="2954147"/>
                  </a:cubicBezTo>
                  <a:lnTo>
                    <a:pt x="3682935" y="2871080"/>
                  </a:lnTo>
                  <a:cubicBezTo>
                    <a:pt x="3719610" y="2950021"/>
                    <a:pt x="3799607" y="3004921"/>
                    <a:pt x="3892228" y="3004921"/>
                  </a:cubicBezTo>
                  <a:cubicBezTo>
                    <a:pt x="3984849" y="3004921"/>
                    <a:pt x="4064846" y="2950031"/>
                    <a:pt x="4101522" y="2871089"/>
                  </a:cubicBezTo>
                  <a:lnTo>
                    <a:pt x="4308553" y="2954147"/>
                  </a:lnTo>
                  <a:cubicBezTo>
                    <a:pt x="4439466" y="3006660"/>
                    <a:pt x="4524045" y="3131737"/>
                    <a:pt x="4524045" y="3272784"/>
                  </a:cubicBezTo>
                  <a:lnTo>
                    <a:pt x="4524045" y="3393468"/>
                  </a:lnTo>
                  <a:cubicBezTo>
                    <a:pt x="4524045" y="3432853"/>
                    <a:pt x="4555968" y="3464766"/>
                    <a:pt x="4595343" y="3464766"/>
                  </a:cubicBezTo>
                  <a:cubicBezTo>
                    <a:pt x="4634719" y="3464766"/>
                    <a:pt x="4666642" y="3432853"/>
                    <a:pt x="4666642" y="3393468"/>
                  </a:cubicBezTo>
                  <a:lnTo>
                    <a:pt x="4666642" y="3272784"/>
                  </a:lnTo>
                  <a:cubicBezTo>
                    <a:pt x="4666632" y="3073149"/>
                    <a:pt x="4546908" y="2896129"/>
                    <a:pt x="4361637" y="2821789"/>
                  </a:cubicBezTo>
                  <a:close/>
                  <a:moveTo>
                    <a:pt x="1544615" y="1372685"/>
                  </a:moveTo>
                  <a:cubicBezTo>
                    <a:pt x="1544615" y="1315685"/>
                    <a:pt x="1590750" y="1269293"/>
                    <a:pt x="1647636" y="1268790"/>
                  </a:cubicBezTo>
                  <a:lnTo>
                    <a:pt x="1647636" y="1476562"/>
                  </a:lnTo>
                  <a:cubicBezTo>
                    <a:pt x="1590759" y="1476068"/>
                    <a:pt x="1544615" y="1429686"/>
                    <a:pt x="1544615" y="1372685"/>
                  </a:cubicBezTo>
                  <a:close/>
                  <a:moveTo>
                    <a:pt x="1171373" y="2167195"/>
                  </a:moveTo>
                  <a:lnTo>
                    <a:pt x="1145630" y="2167195"/>
                  </a:lnTo>
                  <a:lnTo>
                    <a:pt x="1145630" y="1998665"/>
                  </a:lnTo>
                  <a:lnTo>
                    <a:pt x="1171373" y="1998665"/>
                  </a:lnTo>
                  <a:cubicBezTo>
                    <a:pt x="1217841" y="1998665"/>
                    <a:pt x="1255638" y="2036472"/>
                    <a:pt x="1255638" y="2082930"/>
                  </a:cubicBezTo>
                  <a:cubicBezTo>
                    <a:pt x="1255638" y="2129388"/>
                    <a:pt x="1217841" y="2167195"/>
                    <a:pt x="1171373" y="2167195"/>
                  </a:cubicBezTo>
                  <a:close/>
                  <a:moveTo>
                    <a:pt x="142577" y="2082939"/>
                  </a:moveTo>
                  <a:cubicBezTo>
                    <a:pt x="142577" y="2036472"/>
                    <a:pt x="180375" y="1998674"/>
                    <a:pt x="226842" y="1998674"/>
                  </a:cubicBezTo>
                  <a:lnTo>
                    <a:pt x="252586" y="1998674"/>
                  </a:lnTo>
                  <a:lnTo>
                    <a:pt x="252586" y="2167205"/>
                  </a:lnTo>
                  <a:lnTo>
                    <a:pt x="226842" y="2167205"/>
                  </a:lnTo>
                  <a:cubicBezTo>
                    <a:pt x="180385" y="2167195"/>
                    <a:pt x="142577" y="2129398"/>
                    <a:pt x="142577" y="2082939"/>
                  </a:cubicBezTo>
                  <a:close/>
                  <a:moveTo>
                    <a:pt x="339180" y="1636299"/>
                  </a:moveTo>
                  <a:cubicBezTo>
                    <a:pt x="291886" y="1701608"/>
                    <a:pt x="263290" y="1776813"/>
                    <a:pt x="255105" y="1856068"/>
                  </a:cubicBezTo>
                  <a:lnTo>
                    <a:pt x="226842" y="1856068"/>
                  </a:lnTo>
                  <a:cubicBezTo>
                    <a:pt x="213762" y="1856068"/>
                    <a:pt x="200966" y="1857247"/>
                    <a:pt x="188484" y="1859377"/>
                  </a:cubicBezTo>
                  <a:lnTo>
                    <a:pt x="164518" y="1688518"/>
                  </a:lnTo>
                  <a:cubicBezTo>
                    <a:pt x="143205" y="1536605"/>
                    <a:pt x="244277" y="1393685"/>
                    <a:pt x="394612" y="1363141"/>
                  </a:cubicBezTo>
                  <a:cubicBezTo>
                    <a:pt x="399213" y="1362209"/>
                    <a:pt x="403719" y="1360821"/>
                    <a:pt x="408054" y="1358996"/>
                  </a:cubicBezTo>
                  <a:lnTo>
                    <a:pt x="556393" y="1296624"/>
                  </a:lnTo>
                  <a:cubicBezTo>
                    <a:pt x="710796" y="1231705"/>
                    <a:pt x="883927" y="1251640"/>
                    <a:pt x="1019536" y="1349898"/>
                  </a:cubicBezTo>
                  <a:cubicBezTo>
                    <a:pt x="1155146" y="1448176"/>
                    <a:pt x="1227984" y="1606496"/>
                    <a:pt x="1214390" y="1773201"/>
                  </a:cubicBezTo>
                  <a:lnTo>
                    <a:pt x="1207146" y="1858901"/>
                  </a:lnTo>
                  <a:cubicBezTo>
                    <a:pt x="1195491" y="1857048"/>
                    <a:pt x="1183551" y="1856059"/>
                    <a:pt x="1171373" y="1856059"/>
                  </a:cubicBezTo>
                  <a:lnTo>
                    <a:pt x="1145002" y="1856059"/>
                  </a:lnTo>
                  <a:cubicBezTo>
                    <a:pt x="1138861" y="1795607"/>
                    <a:pt x="1087669" y="1748266"/>
                    <a:pt x="1025621" y="1748266"/>
                  </a:cubicBezTo>
                  <a:lnTo>
                    <a:pt x="849561" y="1748266"/>
                  </a:lnTo>
                  <a:cubicBezTo>
                    <a:pt x="724086" y="1748266"/>
                    <a:pt x="599922" y="1706504"/>
                    <a:pt x="499953" y="1630690"/>
                  </a:cubicBezTo>
                  <a:lnTo>
                    <a:pt x="479780" y="1615394"/>
                  </a:lnTo>
                  <a:cubicBezTo>
                    <a:pt x="458600" y="1599328"/>
                    <a:pt x="431354" y="1592350"/>
                    <a:pt x="405088" y="1596267"/>
                  </a:cubicBezTo>
                  <a:cubicBezTo>
                    <a:pt x="378793" y="1600184"/>
                    <a:pt x="354771" y="1614776"/>
                    <a:pt x="339180" y="1636299"/>
                  </a:cubicBezTo>
                  <a:close/>
                  <a:moveTo>
                    <a:pt x="454674" y="1719936"/>
                  </a:moveTo>
                  <a:cubicBezTo>
                    <a:pt x="454655" y="1719965"/>
                    <a:pt x="454645" y="1719984"/>
                    <a:pt x="454636" y="1720003"/>
                  </a:cubicBezTo>
                  <a:cubicBezTo>
                    <a:pt x="454645" y="1719984"/>
                    <a:pt x="454664" y="1719965"/>
                    <a:pt x="454674" y="1719936"/>
                  </a:cubicBezTo>
                  <a:close/>
                  <a:moveTo>
                    <a:pt x="395192" y="1903525"/>
                  </a:moveTo>
                  <a:cubicBezTo>
                    <a:pt x="395192" y="1851962"/>
                    <a:pt x="407617" y="1802129"/>
                    <a:pt x="431411" y="1757259"/>
                  </a:cubicBezTo>
                  <a:cubicBezTo>
                    <a:pt x="552837" y="1843567"/>
                    <a:pt x="700462" y="1890881"/>
                    <a:pt x="849571" y="1890881"/>
                  </a:cubicBezTo>
                  <a:lnTo>
                    <a:pt x="1003033" y="1890881"/>
                  </a:lnTo>
                  <a:lnTo>
                    <a:pt x="1003033" y="2236288"/>
                  </a:lnTo>
                  <a:cubicBezTo>
                    <a:pt x="1003033" y="2403877"/>
                    <a:pt x="866692" y="2540218"/>
                    <a:pt x="699113" y="2540218"/>
                  </a:cubicBezTo>
                  <a:cubicBezTo>
                    <a:pt x="531533" y="2540218"/>
                    <a:pt x="395192" y="2403877"/>
                    <a:pt x="395192" y="2236288"/>
                  </a:cubicBezTo>
                  <a:close/>
                  <a:moveTo>
                    <a:pt x="688846" y="2824603"/>
                  </a:moveTo>
                  <a:cubicBezTo>
                    <a:pt x="632796" y="2824603"/>
                    <a:pt x="587203" y="2779000"/>
                    <a:pt x="587203" y="2722960"/>
                  </a:cubicBezTo>
                  <a:lnTo>
                    <a:pt x="587203" y="2668602"/>
                  </a:lnTo>
                  <a:cubicBezTo>
                    <a:pt x="622976" y="2677871"/>
                    <a:pt x="660478" y="2682815"/>
                    <a:pt x="699113" y="2682815"/>
                  </a:cubicBezTo>
                  <a:cubicBezTo>
                    <a:pt x="730427" y="2682815"/>
                    <a:pt x="760980" y="2679544"/>
                    <a:pt x="790498" y="2673375"/>
                  </a:cubicBezTo>
                  <a:lnTo>
                    <a:pt x="790498" y="2722960"/>
                  </a:lnTo>
                  <a:cubicBezTo>
                    <a:pt x="790498" y="2779000"/>
                    <a:pt x="744896" y="2824603"/>
                    <a:pt x="688846" y="2824603"/>
                  </a:cubicBezTo>
                  <a:close/>
                  <a:moveTo>
                    <a:pt x="2924740" y="1476562"/>
                  </a:moveTo>
                  <a:lnTo>
                    <a:pt x="2924740" y="1268790"/>
                  </a:lnTo>
                  <a:cubicBezTo>
                    <a:pt x="2981626" y="1269284"/>
                    <a:pt x="3027761" y="1315685"/>
                    <a:pt x="3027761" y="1372685"/>
                  </a:cubicBezTo>
                  <a:cubicBezTo>
                    <a:pt x="3027761" y="1429686"/>
                    <a:pt x="2981626" y="1476068"/>
                    <a:pt x="2924740" y="1476562"/>
                  </a:cubicBezTo>
                  <a:close/>
                  <a:moveTo>
                    <a:pt x="3026221" y="836922"/>
                  </a:moveTo>
                  <a:lnTo>
                    <a:pt x="2984469" y="1133713"/>
                  </a:lnTo>
                  <a:cubicBezTo>
                    <a:pt x="2965342" y="1128855"/>
                    <a:pt x="2945331" y="1126241"/>
                    <a:pt x="2924730" y="1126165"/>
                  </a:cubicBezTo>
                  <a:lnTo>
                    <a:pt x="2924730" y="1120394"/>
                  </a:lnTo>
                  <a:cubicBezTo>
                    <a:pt x="2924730" y="1005442"/>
                    <a:pt x="2889176" y="894873"/>
                    <a:pt x="2824789" y="802480"/>
                  </a:cubicBezTo>
                  <a:cubicBezTo>
                    <a:pt x="2852862" y="694354"/>
                    <a:pt x="2851873" y="583033"/>
                    <a:pt x="2822812" y="477227"/>
                  </a:cubicBezTo>
                  <a:cubicBezTo>
                    <a:pt x="2960531" y="536005"/>
                    <a:pt x="3047991" y="682186"/>
                    <a:pt x="3026221" y="836922"/>
                  </a:cubicBezTo>
                  <a:close/>
                  <a:moveTo>
                    <a:pt x="1790242" y="1515691"/>
                  </a:moveTo>
                  <a:lnTo>
                    <a:pt x="1790242" y="1106363"/>
                  </a:lnTo>
                  <a:cubicBezTo>
                    <a:pt x="1790242" y="950143"/>
                    <a:pt x="1917333" y="823061"/>
                    <a:pt x="2073543" y="823061"/>
                  </a:cubicBezTo>
                  <a:lnTo>
                    <a:pt x="2460645" y="823061"/>
                  </a:lnTo>
                  <a:cubicBezTo>
                    <a:pt x="2476949" y="823061"/>
                    <a:pt x="2492758" y="817472"/>
                    <a:pt x="2505440" y="807233"/>
                  </a:cubicBezTo>
                  <a:lnTo>
                    <a:pt x="2574200" y="751687"/>
                  </a:lnTo>
                  <a:lnTo>
                    <a:pt x="2638073" y="806587"/>
                  </a:lnTo>
                  <a:cubicBezTo>
                    <a:pt x="2729630" y="885281"/>
                    <a:pt x="2782134" y="999672"/>
                    <a:pt x="2782134" y="1120394"/>
                  </a:cubicBezTo>
                  <a:lnTo>
                    <a:pt x="2782134" y="1515681"/>
                  </a:lnTo>
                  <a:cubicBezTo>
                    <a:pt x="2782134" y="1789153"/>
                    <a:pt x="2559655" y="2011632"/>
                    <a:pt x="2286183" y="2011632"/>
                  </a:cubicBezTo>
                  <a:cubicBezTo>
                    <a:pt x="2012712" y="2011632"/>
                    <a:pt x="1790242" y="1789153"/>
                    <a:pt x="1790242" y="1515691"/>
                  </a:cubicBezTo>
                  <a:close/>
                  <a:moveTo>
                    <a:pt x="2286193" y="2154238"/>
                  </a:moveTo>
                  <a:cubicBezTo>
                    <a:pt x="2367805" y="2154238"/>
                    <a:pt x="2445796" y="2138685"/>
                    <a:pt x="2517608" y="2110660"/>
                  </a:cubicBezTo>
                  <a:lnTo>
                    <a:pt x="2517608" y="2202017"/>
                  </a:lnTo>
                  <a:lnTo>
                    <a:pt x="2286193" y="2315486"/>
                  </a:lnTo>
                  <a:lnTo>
                    <a:pt x="2054778" y="2202017"/>
                  </a:lnTo>
                  <a:lnTo>
                    <a:pt x="2054778" y="2110660"/>
                  </a:lnTo>
                  <a:cubicBezTo>
                    <a:pt x="2126580" y="2138676"/>
                    <a:pt x="2204580" y="2154238"/>
                    <a:pt x="2286193" y="2154238"/>
                  </a:cubicBezTo>
                  <a:close/>
                  <a:moveTo>
                    <a:pt x="2000391" y="2614359"/>
                  </a:moveTo>
                  <a:lnTo>
                    <a:pt x="1846805" y="2409010"/>
                  </a:lnTo>
                  <a:lnTo>
                    <a:pt x="1958953" y="2313841"/>
                  </a:lnTo>
                  <a:lnTo>
                    <a:pt x="2214885" y="2439326"/>
                  </a:lnTo>
                  <a:lnTo>
                    <a:pt x="2214885" y="2549078"/>
                  </a:lnTo>
                  <a:close/>
                  <a:moveTo>
                    <a:pt x="2571985" y="2614359"/>
                  </a:moveTo>
                  <a:lnTo>
                    <a:pt x="2357491" y="2549087"/>
                  </a:lnTo>
                  <a:lnTo>
                    <a:pt x="2357491" y="2439336"/>
                  </a:lnTo>
                  <a:lnTo>
                    <a:pt x="2613423" y="2313851"/>
                  </a:lnTo>
                  <a:lnTo>
                    <a:pt x="2725571" y="2409020"/>
                  </a:lnTo>
                  <a:close/>
                  <a:moveTo>
                    <a:pt x="3274234" y="2314279"/>
                  </a:moveTo>
                  <a:cubicBezTo>
                    <a:pt x="3209686" y="2230584"/>
                    <a:pt x="3196253" y="2122743"/>
                    <a:pt x="3238309" y="2025777"/>
                  </a:cubicBezTo>
                  <a:lnTo>
                    <a:pt x="3345504" y="1778591"/>
                  </a:lnTo>
                  <a:cubicBezTo>
                    <a:pt x="3358604" y="1748399"/>
                    <a:pt x="3367625" y="1716561"/>
                    <a:pt x="3372312" y="1683954"/>
                  </a:cubicBezTo>
                  <a:cubicBezTo>
                    <a:pt x="3409739" y="1423906"/>
                    <a:pt x="3636078" y="1227798"/>
                    <a:pt x="3898807" y="1227798"/>
                  </a:cubicBezTo>
                  <a:cubicBezTo>
                    <a:pt x="4161536" y="1227798"/>
                    <a:pt x="4387875" y="1423906"/>
                    <a:pt x="4425292" y="1683954"/>
                  </a:cubicBezTo>
                  <a:cubicBezTo>
                    <a:pt x="4429979" y="1716552"/>
                    <a:pt x="4439000" y="1748389"/>
                    <a:pt x="4452100" y="1778591"/>
                  </a:cubicBezTo>
                  <a:lnTo>
                    <a:pt x="4559295" y="2025777"/>
                  </a:lnTo>
                  <a:cubicBezTo>
                    <a:pt x="4601342" y="2122733"/>
                    <a:pt x="4587919" y="2230584"/>
                    <a:pt x="4523370" y="2314279"/>
                  </a:cubicBezTo>
                  <a:cubicBezTo>
                    <a:pt x="4475572" y="2376241"/>
                    <a:pt x="4407839" y="2414391"/>
                    <a:pt x="4333498" y="2423545"/>
                  </a:cubicBezTo>
                  <a:cubicBezTo>
                    <a:pt x="4348851" y="2383656"/>
                    <a:pt x="4358861" y="2341134"/>
                    <a:pt x="4362540" y="2296815"/>
                  </a:cubicBezTo>
                  <a:cubicBezTo>
                    <a:pt x="4365792" y="2257573"/>
                    <a:pt x="4336607" y="2223121"/>
                    <a:pt x="4297374" y="2219870"/>
                  </a:cubicBezTo>
                  <a:cubicBezTo>
                    <a:pt x="4258169" y="2216685"/>
                    <a:pt x="4223689" y="2245804"/>
                    <a:pt x="4220429" y="2285037"/>
                  </a:cubicBezTo>
                  <a:cubicBezTo>
                    <a:pt x="4206692" y="2450896"/>
                    <a:pt x="4065417" y="2580820"/>
                    <a:pt x="3898807" y="2580820"/>
                  </a:cubicBezTo>
                  <a:cubicBezTo>
                    <a:pt x="3720780" y="2580820"/>
                    <a:pt x="3575959" y="2435999"/>
                    <a:pt x="3575959" y="2257972"/>
                  </a:cubicBezTo>
                  <a:lnTo>
                    <a:pt x="3575959" y="1915940"/>
                  </a:lnTo>
                  <a:cubicBezTo>
                    <a:pt x="3575959" y="1840098"/>
                    <a:pt x="3598280" y="1765510"/>
                    <a:pt x="3639395" y="1702197"/>
                  </a:cubicBezTo>
                  <a:cubicBezTo>
                    <a:pt x="3731655" y="1772621"/>
                    <a:pt x="3845381" y="1812900"/>
                    <a:pt x="3961549" y="1815970"/>
                  </a:cubicBezTo>
                  <a:lnTo>
                    <a:pt x="4221655" y="1822834"/>
                  </a:lnTo>
                  <a:lnTo>
                    <a:pt x="4221655" y="1987067"/>
                  </a:lnTo>
                  <a:cubicBezTo>
                    <a:pt x="4221655" y="2026452"/>
                    <a:pt x="4253577" y="2058365"/>
                    <a:pt x="4292953" y="2058365"/>
                  </a:cubicBezTo>
                  <a:cubicBezTo>
                    <a:pt x="4332329" y="2058365"/>
                    <a:pt x="4364251" y="2026452"/>
                    <a:pt x="4364251" y="1987067"/>
                  </a:cubicBezTo>
                  <a:lnTo>
                    <a:pt x="4364251" y="1803526"/>
                  </a:lnTo>
                  <a:cubicBezTo>
                    <a:pt x="4364251" y="1736468"/>
                    <a:pt x="4311738" y="1682557"/>
                    <a:pt x="4244708" y="1680798"/>
                  </a:cubicBezTo>
                  <a:lnTo>
                    <a:pt x="3965304" y="1673440"/>
                  </a:lnTo>
                  <a:cubicBezTo>
                    <a:pt x="3874832" y="1671045"/>
                    <a:pt x="3786355" y="1638276"/>
                    <a:pt x="3716169" y="1581190"/>
                  </a:cubicBezTo>
                  <a:lnTo>
                    <a:pt x="3697746" y="1566198"/>
                  </a:lnTo>
                  <a:cubicBezTo>
                    <a:pt x="3676014" y="1548526"/>
                    <a:pt x="3648721" y="1540426"/>
                    <a:pt x="3620858" y="1543421"/>
                  </a:cubicBezTo>
                  <a:cubicBezTo>
                    <a:pt x="3593013" y="1546396"/>
                    <a:pt x="3568040" y="1560086"/>
                    <a:pt x="3550558" y="1581941"/>
                  </a:cubicBezTo>
                  <a:cubicBezTo>
                    <a:pt x="3474972" y="1676378"/>
                    <a:pt x="3433334" y="1794999"/>
                    <a:pt x="3433334" y="1915968"/>
                  </a:cubicBezTo>
                  <a:lnTo>
                    <a:pt x="3433334" y="2258000"/>
                  </a:lnTo>
                  <a:cubicBezTo>
                    <a:pt x="3433334" y="2316246"/>
                    <a:pt x="3444181" y="2371982"/>
                    <a:pt x="3463811" y="2423412"/>
                  </a:cubicBezTo>
                  <a:cubicBezTo>
                    <a:pt x="3389604" y="2414191"/>
                    <a:pt x="3321966" y="2376165"/>
                    <a:pt x="3274234" y="2314279"/>
                  </a:cubicBezTo>
                  <a:close/>
                  <a:moveTo>
                    <a:pt x="3892219" y="2862315"/>
                  </a:moveTo>
                  <a:cubicBezTo>
                    <a:pt x="3843650" y="2862315"/>
                    <a:pt x="3804132" y="2822806"/>
                    <a:pt x="3804132" y="2774228"/>
                  </a:cubicBezTo>
                  <a:lnTo>
                    <a:pt x="3804132" y="2713720"/>
                  </a:lnTo>
                  <a:cubicBezTo>
                    <a:pt x="3834714" y="2720061"/>
                    <a:pt x="3866371" y="2723426"/>
                    <a:pt x="3898797" y="2723426"/>
                  </a:cubicBezTo>
                  <a:cubicBezTo>
                    <a:pt x="3926537" y="2723426"/>
                    <a:pt x="3953754" y="2720821"/>
                    <a:pt x="3980296" y="2716030"/>
                  </a:cubicBezTo>
                  <a:lnTo>
                    <a:pt x="3980296" y="2774238"/>
                  </a:lnTo>
                  <a:cubicBezTo>
                    <a:pt x="3980305" y="2822806"/>
                    <a:pt x="3940787" y="2862315"/>
                    <a:pt x="3892219" y="2862315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71" name="Frihandsfigur: Form 470">
              <a:extLst>
                <a:ext uri="{FF2B5EF4-FFF2-40B4-BE49-F238E27FC236}">
                  <a16:creationId xmlns:a16="http://schemas.microsoft.com/office/drawing/2014/main" id="{F3A75F17-10B9-3E3C-59D3-14AF946945A2}"/>
                </a:ext>
              </a:extLst>
            </p:cNvPr>
            <p:cNvSpPr/>
            <p:nvPr/>
          </p:nvSpPr>
          <p:spPr>
            <a:xfrm>
              <a:off x="7179997" y="2461218"/>
              <a:ext cx="51518" cy="157352"/>
            </a:xfrm>
            <a:custGeom>
              <a:avLst/>
              <a:gdLst>
                <a:gd name="connsiteX0" fmla="*/ 152816 w 193068"/>
                <a:gd name="connsiteY0" fmla="*/ 7160 h 589686"/>
                <a:gd name="connsiteX1" fmla="*/ 57571 w 193068"/>
                <a:gd name="connsiteY1" fmla="*/ 40252 h 589686"/>
                <a:gd name="connsiteX2" fmla="*/ 0 w 193068"/>
                <a:gd name="connsiteY2" fmla="*/ 291108 h 589686"/>
                <a:gd name="connsiteX3" fmla="*/ 0 w 193068"/>
                <a:gd name="connsiteY3" fmla="*/ 518388 h 589686"/>
                <a:gd name="connsiteX4" fmla="*/ 71298 w 193068"/>
                <a:gd name="connsiteY4" fmla="*/ 589686 h 589686"/>
                <a:gd name="connsiteX5" fmla="*/ 142596 w 193068"/>
                <a:gd name="connsiteY5" fmla="*/ 518388 h 589686"/>
                <a:gd name="connsiteX6" fmla="*/ 142596 w 193068"/>
                <a:gd name="connsiteY6" fmla="*/ 291108 h 589686"/>
                <a:gd name="connsiteX7" fmla="*/ 185927 w 193068"/>
                <a:gd name="connsiteY7" fmla="*/ 102396 h 589686"/>
                <a:gd name="connsiteX8" fmla="*/ 152816 w 193068"/>
                <a:gd name="connsiteY8" fmla="*/ 7160 h 58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068" h="589686">
                  <a:moveTo>
                    <a:pt x="152816" y="7160"/>
                  </a:moveTo>
                  <a:cubicBezTo>
                    <a:pt x="117376" y="-10037"/>
                    <a:pt x="74740" y="4812"/>
                    <a:pt x="57571" y="40252"/>
                  </a:cubicBezTo>
                  <a:cubicBezTo>
                    <a:pt x="19374" y="119165"/>
                    <a:pt x="0" y="203563"/>
                    <a:pt x="0" y="291108"/>
                  </a:cubicBezTo>
                  <a:lnTo>
                    <a:pt x="0" y="518388"/>
                  </a:lnTo>
                  <a:cubicBezTo>
                    <a:pt x="0" y="557773"/>
                    <a:pt x="31923" y="589686"/>
                    <a:pt x="71298" y="589686"/>
                  </a:cubicBezTo>
                  <a:cubicBezTo>
                    <a:pt x="110674" y="589686"/>
                    <a:pt x="142596" y="557773"/>
                    <a:pt x="142596" y="518388"/>
                  </a:cubicBezTo>
                  <a:lnTo>
                    <a:pt x="142596" y="291108"/>
                  </a:lnTo>
                  <a:cubicBezTo>
                    <a:pt x="142596" y="225266"/>
                    <a:pt x="157170" y="161783"/>
                    <a:pt x="185927" y="102396"/>
                  </a:cubicBezTo>
                  <a:cubicBezTo>
                    <a:pt x="203086" y="66956"/>
                    <a:pt x="188265" y="24310"/>
                    <a:pt x="152816" y="716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</p:grpSp>
      <p:sp>
        <p:nvSpPr>
          <p:cNvPr id="472" name="Platshållare för sidfot 471">
            <a:extLst>
              <a:ext uri="{FF2B5EF4-FFF2-40B4-BE49-F238E27FC236}">
                <a16:creationId xmlns:a16="http://schemas.microsoft.com/office/drawing/2014/main" id="{0BF21AB0-948A-FB41-FB6B-265560F1C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730" y="4902599"/>
            <a:ext cx="7456170" cy="232574"/>
          </a:xfrm>
        </p:spPr>
        <p:txBody>
          <a:bodyPr/>
          <a:lstStyle/>
          <a:p>
            <a:pPr algn="l"/>
            <a:r>
              <a:rPr lang="sv-SE"/>
              <a:t>* 5 answers have been automatically concealed to protect the respondents' anonymity which could be compromised when comparing different reports</a:t>
            </a:r>
          </a:p>
        </p:txBody>
      </p:sp>
    </p:spTree>
    <p:extLst>
      <p:ext uri="{BB962C8B-B14F-4D97-AF65-F5344CB8AC3E}">
        <p14:creationId xmlns:p14="http://schemas.microsoft.com/office/powerpoint/2010/main" val="283295344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20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Inclusion 2: 78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feel included at my workplace'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SCI - Skolan för teknikvetenskap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21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Inclusion 3: 74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feel that the culture at the workplace is positive'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SCI - Skolan för teknikvetenskap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22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Inclusion 4: 81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contribute to a positive culture in the workplace'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SCI - Skolan för teknikvetenskap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23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Safety 1: 62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feel that it is possible to raise problems and difficult issues at the workplace'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SCI - Skolan för teknikvetenskap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24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Safety 2: 91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'My work is free from threats and violence'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SCI - Skolan för teknikvetenskap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25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Treatment 4: 91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have been free from unwelcome behavior at the workplace during the past 12 months'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SCI - Skolan för teknikvetenskap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26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Treatment 5: 81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know where I can seek support if I have been subjected to unwelcome behavior in the workplace'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SCI - Skolan för teknikvetenskap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27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Treatment 6: 75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know where to report incidents of unwelcome behavior in the workplace'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SCI - Skolan för teknikvetenskap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B4242B4-5787-777F-F9BD-DAB8B21F6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F508-B04A-E34A-80DD-59A12C5D1039}" type="datetime1">
              <a:rPr lang="sv-SE" smtClean="0"/>
              <a:t>2023-04-11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D2C934C-F202-BB41-FB12-A6E63AD1A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28</a:t>
            </a:fld>
            <a:endParaRPr lang="sv-SE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9C2C8D3-7BA0-3FC8-57E1-0E8F592E9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2409292"/>
            <a:ext cx="8090297" cy="596798"/>
          </a:xfrm>
        </p:spPr>
        <p:txBody>
          <a:bodyPr/>
          <a:lstStyle/>
          <a:p>
            <a:r>
              <a:rPr lang="en-US"/>
              <a:t>Inspiration for how to work with the results</a:t>
            </a:r>
          </a:p>
          <a:p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2F36B092-248D-645C-33DE-D4EBE6FDA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825207"/>
            <a:ext cx="8090297" cy="566641"/>
          </a:xfrm>
        </p:spPr>
        <p:txBody>
          <a:bodyPr anchor="b"/>
          <a:lstStyle/>
          <a:p>
            <a:r>
              <a:rPr lang="sv-SE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12701712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29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 descr="heading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we use the results in team meetings?</a:t>
            </a:r>
            <a:endParaRPr lang="sv-SE"/>
          </a:p>
        </p:txBody>
      </p:sp>
      <p:sp>
        <p:nvSpPr>
          <p:cNvPr id="318" name="Rubrik 4" descr="heading_subtitle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Inspiration and advice</a:t>
            </a:r>
          </a:p>
        </p:txBody>
      </p:sp>
      <p:sp>
        <p:nvSpPr>
          <p:cNvPr id="8" name="Rektangel: övre hörn rundade 7">
            <a:extLst>
              <a:ext uri="{FF2B5EF4-FFF2-40B4-BE49-F238E27FC236}">
                <a16:creationId xmlns:a16="http://schemas.microsoft.com/office/drawing/2014/main" id="{4318E0C2-EB80-24FC-37DF-345062DCE438}"/>
              </a:ext>
            </a:extLst>
          </p:cNvPr>
          <p:cNvSpPr/>
          <p:nvPr/>
        </p:nvSpPr>
        <p:spPr>
          <a:xfrm>
            <a:off x="628650" y="1085782"/>
            <a:ext cx="1902011" cy="39653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2F2F2"/>
          </a:solidFill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EC3AC1BD-0458-5DFD-D7E7-594A947557CA}"/>
              </a:ext>
            </a:extLst>
          </p:cNvPr>
          <p:cNvSpPr/>
          <p:nvPr/>
        </p:nvSpPr>
        <p:spPr>
          <a:xfrm>
            <a:off x="628650" y="1085782"/>
            <a:ext cx="1902011" cy="173761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Rectangle 32" descr="box_1_heading">
            <a:extLst>
              <a:ext uri="{FF2B5EF4-FFF2-40B4-BE49-F238E27FC236}">
                <a16:creationId xmlns:a16="http://schemas.microsoft.com/office/drawing/2014/main" id="{A2539D09-2FC8-9F10-52DD-38E72D6CF811}"/>
              </a:ext>
            </a:extLst>
          </p:cNvPr>
          <p:cNvSpPr/>
          <p:nvPr/>
        </p:nvSpPr>
        <p:spPr>
          <a:xfrm>
            <a:off x="628650" y="1085782"/>
            <a:ext cx="1668348" cy="396530"/>
          </a:xfrm>
          <a:prstGeom prst="rect">
            <a:avLst/>
          </a:prstGeom>
          <a:noFill/>
        </p:spPr>
        <p:txBody>
          <a:bodyPr wrap="square" lIns="810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b="1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Identify and retain</a:t>
            </a:r>
            <a:br>
              <a:rPr lang="sv-SE" sz="900" b="1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sv-SE" sz="900" b="1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strengths</a:t>
            </a:r>
            <a:endParaRPr lang="sv-SE" sz="900" b="1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1" name="Rektangel: övre hörn rundade 10">
            <a:extLst>
              <a:ext uri="{FF2B5EF4-FFF2-40B4-BE49-F238E27FC236}">
                <a16:creationId xmlns:a16="http://schemas.microsoft.com/office/drawing/2014/main" id="{8CD02CBA-6DCE-FF81-5E68-049F28F31DE1}"/>
              </a:ext>
            </a:extLst>
          </p:cNvPr>
          <p:cNvSpPr/>
          <p:nvPr/>
        </p:nvSpPr>
        <p:spPr>
          <a:xfrm>
            <a:off x="2623546" y="1085782"/>
            <a:ext cx="1902011" cy="39653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2F2F2"/>
          </a:solidFill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E6E668D0-81D2-A89E-A613-1949264B9970}"/>
              </a:ext>
            </a:extLst>
          </p:cNvPr>
          <p:cNvSpPr/>
          <p:nvPr/>
        </p:nvSpPr>
        <p:spPr>
          <a:xfrm>
            <a:off x="2623546" y="1085782"/>
            <a:ext cx="1902011" cy="173761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3" name="Rectangle 32" descr="box_1_heading">
            <a:extLst>
              <a:ext uri="{FF2B5EF4-FFF2-40B4-BE49-F238E27FC236}">
                <a16:creationId xmlns:a16="http://schemas.microsoft.com/office/drawing/2014/main" id="{DAEBF121-0F51-6E51-9422-68ADBEBA4065}"/>
              </a:ext>
            </a:extLst>
          </p:cNvPr>
          <p:cNvSpPr/>
          <p:nvPr/>
        </p:nvSpPr>
        <p:spPr>
          <a:xfrm>
            <a:off x="2623547" y="1085782"/>
            <a:ext cx="1668348" cy="396530"/>
          </a:xfrm>
          <a:prstGeom prst="rect">
            <a:avLst/>
          </a:prstGeom>
          <a:noFill/>
        </p:spPr>
        <p:txBody>
          <a:bodyPr wrap="square" lIns="810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b="1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Prioritize a few</a:t>
            </a:r>
            <a:br>
              <a:rPr lang="sv-SE" sz="900" b="1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sv-SE" sz="900" b="1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areas</a:t>
            </a:r>
          </a:p>
        </p:txBody>
      </p:sp>
      <p:sp>
        <p:nvSpPr>
          <p:cNvPr id="14" name="Rektangel: övre hörn rundade 13">
            <a:extLst>
              <a:ext uri="{FF2B5EF4-FFF2-40B4-BE49-F238E27FC236}">
                <a16:creationId xmlns:a16="http://schemas.microsoft.com/office/drawing/2014/main" id="{91BB972C-DFE6-1B22-D418-2E8B98C2E36E}"/>
              </a:ext>
            </a:extLst>
          </p:cNvPr>
          <p:cNvSpPr/>
          <p:nvPr/>
        </p:nvSpPr>
        <p:spPr>
          <a:xfrm>
            <a:off x="4618443" y="1085782"/>
            <a:ext cx="1902011" cy="39653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2F2F2"/>
          </a:solidFill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FDEE14A7-7DBD-CC6D-794F-2FBA97458756}"/>
              </a:ext>
            </a:extLst>
          </p:cNvPr>
          <p:cNvSpPr/>
          <p:nvPr/>
        </p:nvSpPr>
        <p:spPr>
          <a:xfrm>
            <a:off x="4618443" y="1085782"/>
            <a:ext cx="1902011" cy="173761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6" name="Rectangle 32" descr="box_1_heading">
            <a:extLst>
              <a:ext uri="{FF2B5EF4-FFF2-40B4-BE49-F238E27FC236}">
                <a16:creationId xmlns:a16="http://schemas.microsoft.com/office/drawing/2014/main" id="{AA99A798-CE16-E39E-FD33-D41B3EE9312C}"/>
              </a:ext>
            </a:extLst>
          </p:cNvPr>
          <p:cNvSpPr/>
          <p:nvPr/>
        </p:nvSpPr>
        <p:spPr>
          <a:xfrm>
            <a:off x="4618443" y="1085782"/>
            <a:ext cx="1668348" cy="396530"/>
          </a:xfrm>
          <a:prstGeom prst="rect">
            <a:avLst/>
          </a:prstGeom>
          <a:noFill/>
        </p:spPr>
        <p:txBody>
          <a:bodyPr wrap="square" lIns="810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Focus on the</a:t>
            </a:r>
            <a:b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team result</a:t>
            </a:r>
          </a:p>
        </p:txBody>
      </p:sp>
      <p:sp>
        <p:nvSpPr>
          <p:cNvPr id="17" name="Rektangel: övre hörn rundade 16">
            <a:extLst>
              <a:ext uri="{FF2B5EF4-FFF2-40B4-BE49-F238E27FC236}">
                <a16:creationId xmlns:a16="http://schemas.microsoft.com/office/drawing/2014/main" id="{4ABD3583-8936-F118-D8C1-4EE190A06269}"/>
              </a:ext>
            </a:extLst>
          </p:cNvPr>
          <p:cNvSpPr/>
          <p:nvPr/>
        </p:nvSpPr>
        <p:spPr>
          <a:xfrm>
            <a:off x="6613339" y="1085782"/>
            <a:ext cx="1902011" cy="39653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2F2F2"/>
          </a:solidFill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5CA1300E-0AEB-F55F-0722-B2817E6000AF}"/>
              </a:ext>
            </a:extLst>
          </p:cNvPr>
          <p:cNvSpPr/>
          <p:nvPr/>
        </p:nvSpPr>
        <p:spPr>
          <a:xfrm>
            <a:off x="6613339" y="1085782"/>
            <a:ext cx="1902011" cy="173761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9" name="Rectangle 32" descr="box_1_heading">
            <a:extLst>
              <a:ext uri="{FF2B5EF4-FFF2-40B4-BE49-F238E27FC236}">
                <a16:creationId xmlns:a16="http://schemas.microsoft.com/office/drawing/2014/main" id="{E2E8F95A-32DE-B90D-EFB0-37BF2B642DFE}"/>
              </a:ext>
            </a:extLst>
          </p:cNvPr>
          <p:cNvSpPr/>
          <p:nvPr/>
        </p:nvSpPr>
        <p:spPr>
          <a:xfrm>
            <a:off x="6613340" y="1085782"/>
            <a:ext cx="1668348" cy="396530"/>
          </a:xfrm>
          <a:prstGeom prst="rect">
            <a:avLst/>
          </a:prstGeom>
          <a:noFill/>
        </p:spPr>
        <p:txBody>
          <a:bodyPr wrap="square" lIns="810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Focus on the</a:t>
            </a:r>
            <a:b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improvement potential</a:t>
            </a:r>
          </a:p>
        </p:txBody>
      </p:sp>
      <p:sp>
        <p:nvSpPr>
          <p:cNvPr id="20" name="Rektangel: övre hörn rundade 19">
            <a:extLst>
              <a:ext uri="{FF2B5EF4-FFF2-40B4-BE49-F238E27FC236}">
                <a16:creationId xmlns:a16="http://schemas.microsoft.com/office/drawing/2014/main" id="{201CFC38-DC89-60F3-D57B-93D258F7C0A1}"/>
              </a:ext>
            </a:extLst>
          </p:cNvPr>
          <p:cNvSpPr/>
          <p:nvPr/>
        </p:nvSpPr>
        <p:spPr>
          <a:xfrm>
            <a:off x="628650" y="2979166"/>
            <a:ext cx="1902011" cy="39653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2F2F2"/>
          </a:solidFill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1" name="Rektangel: rundade hörn 20">
            <a:extLst>
              <a:ext uri="{FF2B5EF4-FFF2-40B4-BE49-F238E27FC236}">
                <a16:creationId xmlns:a16="http://schemas.microsoft.com/office/drawing/2014/main" id="{4CC6CFFB-BDED-A7EA-74C2-ED07CA96C215}"/>
              </a:ext>
            </a:extLst>
          </p:cNvPr>
          <p:cNvSpPr/>
          <p:nvPr/>
        </p:nvSpPr>
        <p:spPr>
          <a:xfrm>
            <a:off x="628650" y="2979166"/>
            <a:ext cx="1902011" cy="173761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2" name="Rectangle 32" descr="box_1_heading">
            <a:extLst>
              <a:ext uri="{FF2B5EF4-FFF2-40B4-BE49-F238E27FC236}">
                <a16:creationId xmlns:a16="http://schemas.microsoft.com/office/drawing/2014/main" id="{89A14A06-B6E5-323B-48B6-11D654824AD7}"/>
              </a:ext>
            </a:extLst>
          </p:cNvPr>
          <p:cNvSpPr/>
          <p:nvPr/>
        </p:nvSpPr>
        <p:spPr>
          <a:xfrm>
            <a:off x="628650" y="2979166"/>
            <a:ext cx="1668348" cy="396530"/>
          </a:xfrm>
          <a:prstGeom prst="rect">
            <a:avLst/>
          </a:prstGeom>
          <a:noFill/>
        </p:spPr>
        <p:txBody>
          <a:bodyPr wrap="square" lIns="810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Distribute responsibilities</a:t>
            </a:r>
            <a:b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in the team</a:t>
            </a:r>
          </a:p>
        </p:txBody>
      </p:sp>
      <p:sp>
        <p:nvSpPr>
          <p:cNvPr id="23" name="Rektangel: övre hörn rundade 22">
            <a:extLst>
              <a:ext uri="{FF2B5EF4-FFF2-40B4-BE49-F238E27FC236}">
                <a16:creationId xmlns:a16="http://schemas.microsoft.com/office/drawing/2014/main" id="{722B1E2B-788F-0950-4CDE-49D7B78934CD}"/>
              </a:ext>
            </a:extLst>
          </p:cNvPr>
          <p:cNvSpPr/>
          <p:nvPr/>
        </p:nvSpPr>
        <p:spPr>
          <a:xfrm>
            <a:off x="2623546" y="2979166"/>
            <a:ext cx="1902011" cy="39653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2F2F2"/>
          </a:solidFill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4" name="Rektangel: rundade hörn 23">
            <a:extLst>
              <a:ext uri="{FF2B5EF4-FFF2-40B4-BE49-F238E27FC236}">
                <a16:creationId xmlns:a16="http://schemas.microsoft.com/office/drawing/2014/main" id="{FEF39A38-367C-23D4-1E81-982D5D4B4E8D}"/>
              </a:ext>
            </a:extLst>
          </p:cNvPr>
          <p:cNvSpPr/>
          <p:nvPr/>
        </p:nvSpPr>
        <p:spPr>
          <a:xfrm>
            <a:off x="2623546" y="2979166"/>
            <a:ext cx="1902011" cy="173761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5" name="Rectangle 32" descr="box_1_heading">
            <a:extLst>
              <a:ext uri="{FF2B5EF4-FFF2-40B4-BE49-F238E27FC236}">
                <a16:creationId xmlns:a16="http://schemas.microsoft.com/office/drawing/2014/main" id="{0EB87EB9-A666-0795-D6F4-DB03909D76D3}"/>
              </a:ext>
            </a:extLst>
          </p:cNvPr>
          <p:cNvSpPr/>
          <p:nvPr/>
        </p:nvSpPr>
        <p:spPr>
          <a:xfrm>
            <a:off x="2623547" y="2979166"/>
            <a:ext cx="1550602" cy="396530"/>
          </a:xfrm>
          <a:prstGeom prst="rect">
            <a:avLst/>
          </a:prstGeom>
          <a:noFill/>
        </p:spPr>
        <p:txBody>
          <a:bodyPr wrap="square" lIns="810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Inform the team about how the feedback is used</a:t>
            </a:r>
          </a:p>
        </p:txBody>
      </p:sp>
      <p:sp>
        <p:nvSpPr>
          <p:cNvPr id="26" name="Rektangel: övre hörn rundade 25">
            <a:extLst>
              <a:ext uri="{FF2B5EF4-FFF2-40B4-BE49-F238E27FC236}">
                <a16:creationId xmlns:a16="http://schemas.microsoft.com/office/drawing/2014/main" id="{964ACB2C-797F-03A5-ECAE-DE91B7A51D7C}"/>
              </a:ext>
            </a:extLst>
          </p:cNvPr>
          <p:cNvSpPr/>
          <p:nvPr/>
        </p:nvSpPr>
        <p:spPr>
          <a:xfrm>
            <a:off x="4618443" y="2979166"/>
            <a:ext cx="1902011" cy="39653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2F2F2"/>
          </a:solidFill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7" name="Rektangel: rundade hörn 26">
            <a:extLst>
              <a:ext uri="{FF2B5EF4-FFF2-40B4-BE49-F238E27FC236}">
                <a16:creationId xmlns:a16="http://schemas.microsoft.com/office/drawing/2014/main" id="{1A1E79AC-E234-91CB-95FC-E0B01B2A3B95}"/>
              </a:ext>
            </a:extLst>
          </p:cNvPr>
          <p:cNvSpPr/>
          <p:nvPr/>
        </p:nvSpPr>
        <p:spPr>
          <a:xfrm>
            <a:off x="4618443" y="2979166"/>
            <a:ext cx="1902011" cy="173761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8" name="Rectangle 32" descr="box_1_heading">
            <a:extLst>
              <a:ext uri="{FF2B5EF4-FFF2-40B4-BE49-F238E27FC236}">
                <a16:creationId xmlns:a16="http://schemas.microsoft.com/office/drawing/2014/main" id="{4B70290E-2697-83CD-CA72-82413D7D37F2}"/>
              </a:ext>
            </a:extLst>
          </p:cNvPr>
          <p:cNvSpPr/>
          <p:nvPr/>
        </p:nvSpPr>
        <p:spPr>
          <a:xfrm>
            <a:off x="4618443" y="2979166"/>
            <a:ext cx="1668348" cy="396530"/>
          </a:xfrm>
          <a:prstGeom prst="rect">
            <a:avLst/>
          </a:prstGeom>
          <a:noFill/>
        </p:spPr>
        <p:txBody>
          <a:bodyPr wrap="square" lIns="810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Exchange ideas and best-practices with peers</a:t>
            </a:r>
          </a:p>
        </p:txBody>
      </p:sp>
      <p:sp>
        <p:nvSpPr>
          <p:cNvPr id="29" name="Rektangel: övre hörn rundade 28">
            <a:extLst>
              <a:ext uri="{FF2B5EF4-FFF2-40B4-BE49-F238E27FC236}">
                <a16:creationId xmlns:a16="http://schemas.microsoft.com/office/drawing/2014/main" id="{64201931-FF89-3159-1219-B965C56EACC0}"/>
              </a:ext>
            </a:extLst>
          </p:cNvPr>
          <p:cNvSpPr/>
          <p:nvPr/>
        </p:nvSpPr>
        <p:spPr>
          <a:xfrm>
            <a:off x="6613339" y="2979166"/>
            <a:ext cx="1902011" cy="39653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2F2F2"/>
          </a:solidFill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0" name="Rektangel: rundade hörn 29">
            <a:extLst>
              <a:ext uri="{FF2B5EF4-FFF2-40B4-BE49-F238E27FC236}">
                <a16:creationId xmlns:a16="http://schemas.microsoft.com/office/drawing/2014/main" id="{E630A8CD-8ED8-DC74-67F8-13B80F7482F1}"/>
              </a:ext>
            </a:extLst>
          </p:cNvPr>
          <p:cNvSpPr/>
          <p:nvPr/>
        </p:nvSpPr>
        <p:spPr>
          <a:xfrm>
            <a:off x="6613339" y="2979166"/>
            <a:ext cx="1902011" cy="173761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1" name="Rectangle 32" descr="box_1_heading">
            <a:extLst>
              <a:ext uri="{FF2B5EF4-FFF2-40B4-BE49-F238E27FC236}">
                <a16:creationId xmlns:a16="http://schemas.microsoft.com/office/drawing/2014/main" id="{ADF6437E-D2A0-3215-AC74-E37FC134E9BA}"/>
              </a:ext>
            </a:extLst>
          </p:cNvPr>
          <p:cNvSpPr/>
          <p:nvPr/>
        </p:nvSpPr>
        <p:spPr>
          <a:xfrm>
            <a:off x="6613340" y="2979166"/>
            <a:ext cx="1668348" cy="396530"/>
          </a:xfrm>
          <a:prstGeom prst="rect">
            <a:avLst/>
          </a:prstGeom>
          <a:noFill/>
        </p:spPr>
        <p:txBody>
          <a:bodyPr wrap="square" lIns="810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b="1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Utilize central</a:t>
            </a:r>
            <a:br>
              <a:rPr lang="sv-SE" sz="900" b="1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sv-SE" sz="900" b="1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resources</a:t>
            </a:r>
            <a:endParaRPr lang="sv-SE" sz="900" b="1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2" name="Rectangle 24" descr="box_1_description">
            <a:extLst>
              <a:ext uri="{FF2B5EF4-FFF2-40B4-BE49-F238E27FC236}">
                <a16:creationId xmlns:a16="http://schemas.microsoft.com/office/drawing/2014/main" id="{61E2729E-9D8C-F8C0-A520-1F85FB3EF434}"/>
              </a:ext>
            </a:extLst>
          </p:cNvPr>
          <p:cNvSpPr/>
          <p:nvPr/>
        </p:nvSpPr>
        <p:spPr>
          <a:xfrm>
            <a:off x="2623546" y="1453737"/>
            <a:ext cx="1902011" cy="1101775"/>
          </a:xfrm>
          <a:prstGeom prst="rect">
            <a:avLst/>
          </a:prstGeom>
        </p:spPr>
        <p:txBody>
          <a:bodyPr wrap="square" lIns="54000" tIns="67500" r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spcAft>
                <a:spcPts val="450"/>
              </a:spcAft>
              <a:buClr>
                <a:srgbClr val="00B050"/>
              </a:buClr>
              <a:buFont typeface="Segoe UI Symbol" panose="020B0502040204020203" pitchFamily="34" charset="0"/>
              <a:buChar char="✔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Jointly discuss and decide what 1-2 areas should be prioritized – perhaps one area is affecting the result for several other areas? This creates a clearer focus for the team and facilitates the follow-up in the next team meeting.</a:t>
            </a:r>
          </a:p>
          <a:p>
            <a:pPr marL="128588" indent="-128588">
              <a:spcAft>
                <a:spcPts val="450"/>
              </a:spcAft>
              <a:buClr>
                <a:srgbClr val="C00000"/>
              </a:buClr>
              <a:buFont typeface="Segoe UI Symbol" panose="020B0502040204020203" pitchFamily="34" charset="0"/>
              <a:buChar char="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Avoid focusing on too many areas and / or activities at once.</a:t>
            </a:r>
          </a:p>
        </p:txBody>
      </p:sp>
      <p:sp>
        <p:nvSpPr>
          <p:cNvPr id="33" name="Rectangle 24" descr="box_1_description">
            <a:extLst>
              <a:ext uri="{FF2B5EF4-FFF2-40B4-BE49-F238E27FC236}">
                <a16:creationId xmlns:a16="http://schemas.microsoft.com/office/drawing/2014/main" id="{4B1BE12E-DE9B-D93E-260A-8851236782AA}"/>
              </a:ext>
            </a:extLst>
          </p:cNvPr>
          <p:cNvSpPr/>
          <p:nvPr/>
        </p:nvSpPr>
        <p:spPr>
          <a:xfrm>
            <a:off x="4618443" y="1453736"/>
            <a:ext cx="1902011" cy="870943"/>
          </a:xfrm>
          <a:prstGeom prst="rect">
            <a:avLst/>
          </a:prstGeom>
        </p:spPr>
        <p:txBody>
          <a:bodyPr wrap="square" lIns="54000" tIns="67500" r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spcAft>
                <a:spcPts val="450"/>
              </a:spcAft>
              <a:buClr>
                <a:srgbClr val="00B050"/>
              </a:buClr>
              <a:buFont typeface="Segoe UI Symbol" panose="020B0502040204020203" pitchFamily="34" charset="0"/>
              <a:buChar char="✔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Acknowledge that the result is the collective team experience and emphasize that it does not matter who gave specific answers or comments.</a:t>
            </a:r>
          </a:p>
          <a:p>
            <a:pPr marL="128588" indent="-128588">
              <a:spcAft>
                <a:spcPts val="450"/>
              </a:spcAft>
              <a:buClr>
                <a:srgbClr val="C00000"/>
              </a:buClr>
              <a:buFont typeface="Segoe UI Symbol" panose="020B0502040204020203" pitchFamily="34" charset="0"/>
              <a:buChar char="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Avoid asking </a:t>
            </a:r>
            <a:r>
              <a:rPr lang="en-US" sz="750" i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“who gave this red answer?”</a:t>
            </a: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4" name="Rectangle 24" descr="box_1_description">
            <a:extLst>
              <a:ext uri="{FF2B5EF4-FFF2-40B4-BE49-F238E27FC236}">
                <a16:creationId xmlns:a16="http://schemas.microsoft.com/office/drawing/2014/main" id="{9328DAAF-8518-6468-7CFB-74792CE249AB}"/>
              </a:ext>
            </a:extLst>
          </p:cNvPr>
          <p:cNvSpPr/>
          <p:nvPr/>
        </p:nvSpPr>
        <p:spPr>
          <a:xfrm>
            <a:off x="6613339" y="1453736"/>
            <a:ext cx="1902011" cy="870943"/>
          </a:xfrm>
          <a:prstGeom prst="rect">
            <a:avLst/>
          </a:prstGeom>
        </p:spPr>
        <p:txBody>
          <a:bodyPr wrap="square" lIns="54000" tIns="67500" r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spcAft>
                <a:spcPts val="450"/>
              </a:spcAft>
              <a:buClr>
                <a:srgbClr val="00B050"/>
              </a:buClr>
              <a:buFont typeface="Segoe UI Symbol" panose="020B0502040204020203" pitchFamily="34" charset="0"/>
              <a:buChar char="✔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Ask </a:t>
            </a:r>
            <a:r>
              <a:rPr lang="en-US" sz="750" i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“what would need to be different in order for us to feel more positive about [this dimension]?“</a:t>
            </a: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 – this triggers a more solution-oriented discussion.</a:t>
            </a:r>
          </a:p>
          <a:p>
            <a:pPr marL="128588" indent="-128588">
              <a:spcAft>
                <a:spcPts val="450"/>
              </a:spcAft>
              <a:buClr>
                <a:srgbClr val="C00000"/>
              </a:buClr>
              <a:buFont typeface="Segoe UI Symbol" panose="020B0502040204020203" pitchFamily="34" charset="0"/>
              <a:buChar char="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Avoid asking </a:t>
            </a:r>
            <a:r>
              <a:rPr lang="en-US" sz="750" i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“why do we think this is bad?"</a:t>
            </a: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5" name="Rectangle 24" descr="box_1_description">
            <a:extLst>
              <a:ext uri="{FF2B5EF4-FFF2-40B4-BE49-F238E27FC236}">
                <a16:creationId xmlns:a16="http://schemas.microsoft.com/office/drawing/2014/main" id="{FA4498E5-B1BE-308D-7FC4-34FDC202A252}"/>
              </a:ext>
            </a:extLst>
          </p:cNvPr>
          <p:cNvSpPr/>
          <p:nvPr/>
        </p:nvSpPr>
        <p:spPr>
          <a:xfrm>
            <a:off x="628650" y="3347121"/>
            <a:ext cx="1902011" cy="1101775"/>
          </a:xfrm>
          <a:prstGeom prst="rect">
            <a:avLst/>
          </a:prstGeom>
        </p:spPr>
        <p:txBody>
          <a:bodyPr wrap="square" lIns="54000" tIns="67500" r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spcAft>
                <a:spcPts val="450"/>
              </a:spcAft>
              <a:buClr>
                <a:srgbClr val="00B050"/>
              </a:buClr>
              <a:buFont typeface="Segoe UI Symbol" panose="020B0502040204020203" pitchFamily="34" charset="0"/>
              <a:buChar char="✔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Delegate ownership for each dimension to different team members, who then are responsible for their respective dimension in team meetings and follow up on agreed actions.</a:t>
            </a:r>
          </a:p>
          <a:p>
            <a:pPr marL="128588" indent="-128588">
              <a:spcAft>
                <a:spcPts val="450"/>
              </a:spcAft>
              <a:buClr>
                <a:srgbClr val="C00000"/>
              </a:buClr>
              <a:buFont typeface="Segoe UI Symbol" panose="020B0502040204020203" pitchFamily="34" charset="0"/>
              <a:buChar char="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Avoid initiating a major improvement initiative without anchoring the plan with the team.</a:t>
            </a:r>
          </a:p>
        </p:txBody>
      </p:sp>
      <p:sp>
        <p:nvSpPr>
          <p:cNvPr id="36" name="Rectangle 24" descr="box_1_description">
            <a:extLst>
              <a:ext uri="{FF2B5EF4-FFF2-40B4-BE49-F238E27FC236}">
                <a16:creationId xmlns:a16="http://schemas.microsoft.com/office/drawing/2014/main" id="{DCF82DF4-043A-5228-BE5D-71CD000C6138}"/>
              </a:ext>
            </a:extLst>
          </p:cNvPr>
          <p:cNvSpPr/>
          <p:nvPr/>
        </p:nvSpPr>
        <p:spPr>
          <a:xfrm>
            <a:off x="2623546" y="3347121"/>
            <a:ext cx="1902011" cy="986359"/>
          </a:xfrm>
          <a:prstGeom prst="rect">
            <a:avLst/>
          </a:prstGeom>
        </p:spPr>
        <p:txBody>
          <a:bodyPr wrap="square" lIns="54000" tIns="67500" r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spcAft>
                <a:spcPts val="450"/>
              </a:spcAft>
              <a:buClr>
                <a:srgbClr val="00B050"/>
              </a:buClr>
              <a:buFont typeface="Segoe UI Symbol" panose="020B0502040204020203" pitchFamily="34" charset="0"/>
              <a:buChar char="✔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Continuously communicate to the employees how their feedback is used, and – if it is valuable – ensure they are aware of it to stimulate further feedback.</a:t>
            </a:r>
          </a:p>
          <a:p>
            <a:pPr marL="128588" indent="-128588">
              <a:spcAft>
                <a:spcPts val="450"/>
              </a:spcAft>
              <a:buClr>
                <a:srgbClr val="C00000"/>
              </a:buClr>
              <a:buFont typeface="Segoe UI Symbol" panose="020B0502040204020203" pitchFamily="34" charset="0"/>
              <a:buChar char="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Avoid assuming that the employees automatically understand that their feedback is used and appreciated.</a:t>
            </a:r>
          </a:p>
        </p:txBody>
      </p:sp>
      <p:sp>
        <p:nvSpPr>
          <p:cNvPr id="37" name="Rectangle 24" descr="box_1_description">
            <a:extLst>
              <a:ext uri="{FF2B5EF4-FFF2-40B4-BE49-F238E27FC236}">
                <a16:creationId xmlns:a16="http://schemas.microsoft.com/office/drawing/2014/main" id="{B5159CC5-F504-DE7A-133F-81E7D620EEBD}"/>
              </a:ext>
            </a:extLst>
          </p:cNvPr>
          <p:cNvSpPr/>
          <p:nvPr/>
        </p:nvSpPr>
        <p:spPr>
          <a:xfrm>
            <a:off x="4618443" y="3347121"/>
            <a:ext cx="1902011" cy="1204368"/>
          </a:xfrm>
          <a:prstGeom prst="rect">
            <a:avLst/>
          </a:prstGeom>
        </p:spPr>
        <p:txBody>
          <a:bodyPr wrap="square" lIns="54000" tIns="67500" r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lnSpc>
                <a:spcPts val="825"/>
              </a:lnSpc>
              <a:spcAft>
                <a:spcPts val="450"/>
              </a:spcAft>
              <a:buClr>
                <a:srgbClr val="00B050"/>
              </a:buClr>
              <a:buFont typeface="Segoe UI Symbol" panose="020B0502040204020203" pitchFamily="34" charset="0"/>
              <a:buChar char="✔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Discuss ideas with peers in comparable units, for instance around </a:t>
            </a:r>
            <a:r>
              <a:rPr lang="en-US" sz="750" i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“How do you get such a good result in [this dimension] in your team?”</a:t>
            </a: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, </a:t>
            </a:r>
            <a:r>
              <a:rPr lang="en-US" sz="750" i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“What have you done to succeed in raising the result several occasions in a row?”</a:t>
            </a: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, and </a:t>
            </a:r>
            <a:r>
              <a:rPr lang="en-US" sz="750" i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“How have you achieved such a high participation in your team?”</a:t>
            </a: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</a:p>
          <a:p>
            <a:pPr marL="128588" indent="-128588">
              <a:lnSpc>
                <a:spcPts val="825"/>
              </a:lnSpc>
              <a:spcAft>
                <a:spcPts val="450"/>
              </a:spcAft>
              <a:buClr>
                <a:srgbClr val="C00000"/>
              </a:buClr>
              <a:buFont typeface="Segoe UI Symbol" panose="020B0502040204020203" pitchFamily="34" charset="0"/>
              <a:buChar char="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Avoid “reinventing the wheel" several times in the same organization.</a:t>
            </a:r>
          </a:p>
        </p:txBody>
      </p:sp>
      <p:sp>
        <p:nvSpPr>
          <p:cNvPr id="38" name="Rectangle 24" descr="box_1_description">
            <a:extLst>
              <a:ext uri="{FF2B5EF4-FFF2-40B4-BE49-F238E27FC236}">
                <a16:creationId xmlns:a16="http://schemas.microsoft.com/office/drawing/2014/main" id="{44B6EBE5-C492-C2FF-7AEB-E5F23DADF7E2}"/>
              </a:ext>
            </a:extLst>
          </p:cNvPr>
          <p:cNvSpPr/>
          <p:nvPr/>
        </p:nvSpPr>
        <p:spPr>
          <a:xfrm>
            <a:off x="6613339" y="3347121"/>
            <a:ext cx="1902011" cy="986359"/>
          </a:xfrm>
          <a:prstGeom prst="rect">
            <a:avLst/>
          </a:prstGeom>
        </p:spPr>
        <p:txBody>
          <a:bodyPr wrap="square" lIns="54000" tIns="67500" r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spcAft>
                <a:spcPts val="450"/>
              </a:spcAft>
              <a:buClr>
                <a:srgbClr val="00B050"/>
              </a:buClr>
              <a:buFont typeface="Segoe UI Symbol" panose="020B0502040204020203" pitchFamily="34" charset="0"/>
              <a:buChar char="✔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Take advantage of available resources in your organization – it is highly likely that someone has experienced a similar situation earlier.</a:t>
            </a:r>
          </a:p>
          <a:p>
            <a:pPr marL="128588" indent="-128588">
              <a:spcAft>
                <a:spcPts val="450"/>
              </a:spcAft>
              <a:buClr>
                <a:srgbClr val="C00000"/>
              </a:buClr>
              <a:buFont typeface="Segoe UI Symbol" panose="020B0502040204020203" pitchFamily="34" charset="0"/>
              <a:buChar char="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Avoid waiting too long to handle an issue – the sooner it is managed, the easier and better!</a:t>
            </a:r>
          </a:p>
        </p:txBody>
      </p:sp>
      <p:sp>
        <p:nvSpPr>
          <p:cNvPr id="39" name="Rectangle 24" descr="box_1_description">
            <a:extLst>
              <a:ext uri="{FF2B5EF4-FFF2-40B4-BE49-F238E27FC236}">
                <a16:creationId xmlns:a16="http://schemas.microsoft.com/office/drawing/2014/main" id="{5E56C721-1AAC-2BBF-E768-6DC37EF0FF64}"/>
              </a:ext>
            </a:extLst>
          </p:cNvPr>
          <p:cNvSpPr/>
          <p:nvPr/>
        </p:nvSpPr>
        <p:spPr>
          <a:xfrm>
            <a:off x="628650" y="1453737"/>
            <a:ext cx="1902011" cy="986359"/>
          </a:xfrm>
          <a:prstGeom prst="rect">
            <a:avLst/>
          </a:prstGeom>
        </p:spPr>
        <p:txBody>
          <a:bodyPr wrap="square" lIns="54000" tIns="67500" r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spcAft>
                <a:spcPts val="450"/>
              </a:spcAft>
              <a:buClr>
                <a:srgbClr val="00B050"/>
              </a:buClr>
              <a:buFont typeface="Segoe UI Symbol" panose="020B0502040204020203" pitchFamily="34" charset="0"/>
              <a:buChar char="✔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Identify your strengths and discuss what is required to maintain the good results. Retaining an existing, strong result is significantly easier than increasing from low levels.</a:t>
            </a:r>
          </a:p>
          <a:p>
            <a:pPr marL="128588" indent="-128588">
              <a:spcAft>
                <a:spcPts val="450"/>
              </a:spcAft>
              <a:buClr>
                <a:srgbClr val="C00000"/>
              </a:buClr>
              <a:buFont typeface="Segoe UI Symbol" panose="020B0502040204020203" pitchFamily="34" charset="0"/>
              <a:buChar char="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Avoid diving into improvement areas without first recognizing your strengths.</a:t>
            </a:r>
          </a:p>
        </p:txBody>
      </p:sp>
      <p:grpSp>
        <p:nvGrpSpPr>
          <p:cNvPr id="40" name="Grupp 39">
            <a:extLst>
              <a:ext uri="{FF2B5EF4-FFF2-40B4-BE49-F238E27FC236}">
                <a16:creationId xmlns:a16="http://schemas.microsoft.com/office/drawing/2014/main" id="{EE319C6A-AB3E-2682-C6DF-0AA6E7D73DD5}"/>
              </a:ext>
            </a:extLst>
          </p:cNvPr>
          <p:cNvGrpSpPr>
            <a:grpSpLocks noChangeAspect="1"/>
          </p:cNvGrpSpPr>
          <p:nvPr/>
        </p:nvGrpSpPr>
        <p:grpSpPr>
          <a:xfrm>
            <a:off x="6095767" y="1172453"/>
            <a:ext cx="303688" cy="228214"/>
            <a:chOff x="3657600" y="1596574"/>
            <a:chExt cx="4876455" cy="3664534"/>
          </a:xfrm>
        </p:grpSpPr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07ACD474-0B4B-B301-0A6E-5DE2CC77BA84}"/>
                </a:ext>
              </a:extLst>
            </p:cNvPr>
            <p:cNvSpPr/>
            <p:nvPr/>
          </p:nvSpPr>
          <p:spPr>
            <a:xfrm>
              <a:off x="6917650" y="4338508"/>
              <a:ext cx="1485418" cy="775563"/>
            </a:xfrm>
            <a:custGeom>
              <a:avLst/>
              <a:gdLst>
                <a:gd name="connsiteX0" fmla="*/ 1225189 w 1485418"/>
                <a:gd name="connsiteY0" fmla="*/ 152312 h 775563"/>
                <a:gd name="connsiteX1" fmla="*/ 853041 w 1485418"/>
                <a:gd name="connsiteY1" fmla="*/ 0 h 775563"/>
                <a:gd name="connsiteX2" fmla="*/ 704198 w 1485418"/>
                <a:gd name="connsiteY2" fmla="*/ 0 h 775563"/>
                <a:gd name="connsiteX3" fmla="*/ 339446 w 1485418"/>
                <a:gd name="connsiteY3" fmla="*/ 152322 h 775563"/>
                <a:gd name="connsiteX4" fmla="*/ 236805 w 1485418"/>
                <a:gd name="connsiteY4" fmla="*/ 214399 h 775563"/>
                <a:gd name="connsiteX5" fmla="*/ 0 w 1485418"/>
                <a:gd name="connsiteY5" fmla="*/ 418996 h 775563"/>
                <a:gd name="connsiteX6" fmla="*/ 33681 w 1485418"/>
                <a:gd name="connsiteY6" fmla="*/ 657560 h 775563"/>
                <a:gd name="connsiteX7" fmla="*/ 161781 w 1485418"/>
                <a:gd name="connsiteY7" fmla="*/ 665422 h 775563"/>
                <a:gd name="connsiteX8" fmla="*/ 171287 w 1485418"/>
                <a:gd name="connsiteY8" fmla="*/ 775259 h 775563"/>
                <a:gd name="connsiteX9" fmla="*/ 171335 w 1485418"/>
                <a:gd name="connsiteY9" fmla="*/ 775563 h 775563"/>
                <a:gd name="connsiteX10" fmla="*/ 1427324 w 1485418"/>
                <a:gd name="connsiteY10" fmla="*/ 775563 h 775563"/>
                <a:gd name="connsiteX11" fmla="*/ 1485418 w 1485418"/>
                <a:gd name="connsiteY11" fmla="*/ 717469 h 775563"/>
                <a:gd name="connsiteX12" fmla="*/ 1485418 w 1485418"/>
                <a:gd name="connsiteY12" fmla="*/ 553693 h 775563"/>
                <a:gd name="connsiteX13" fmla="*/ 1225189 w 1485418"/>
                <a:gd name="connsiteY13" fmla="*/ 152312 h 77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5418" h="775563">
                  <a:moveTo>
                    <a:pt x="1225189" y="152312"/>
                  </a:moveTo>
                  <a:lnTo>
                    <a:pt x="853041" y="0"/>
                  </a:lnTo>
                  <a:lnTo>
                    <a:pt x="704198" y="0"/>
                  </a:lnTo>
                  <a:lnTo>
                    <a:pt x="339446" y="152322"/>
                  </a:lnTo>
                  <a:cubicBezTo>
                    <a:pt x="301905" y="168026"/>
                    <a:pt x="267502" y="189092"/>
                    <a:pt x="236805" y="214399"/>
                  </a:cubicBezTo>
                  <a:lnTo>
                    <a:pt x="0" y="418996"/>
                  </a:lnTo>
                  <a:lnTo>
                    <a:pt x="33681" y="657560"/>
                  </a:lnTo>
                  <a:lnTo>
                    <a:pt x="161781" y="665422"/>
                  </a:lnTo>
                  <a:lnTo>
                    <a:pt x="171287" y="775259"/>
                  </a:lnTo>
                  <a:lnTo>
                    <a:pt x="171335" y="775563"/>
                  </a:lnTo>
                  <a:lnTo>
                    <a:pt x="1427324" y="775563"/>
                  </a:lnTo>
                  <a:cubicBezTo>
                    <a:pt x="1459409" y="775563"/>
                    <a:pt x="1485418" y="749554"/>
                    <a:pt x="1485418" y="717469"/>
                  </a:cubicBezTo>
                  <a:lnTo>
                    <a:pt x="1485418" y="553693"/>
                  </a:lnTo>
                  <a:cubicBezTo>
                    <a:pt x="1485418" y="377006"/>
                    <a:pt x="1382387" y="218096"/>
                    <a:pt x="1225189" y="152312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5F87D90F-9EE5-3BE7-4751-D8251BBE9694}"/>
                </a:ext>
              </a:extLst>
            </p:cNvPr>
            <p:cNvSpPr/>
            <p:nvPr/>
          </p:nvSpPr>
          <p:spPr>
            <a:xfrm>
              <a:off x="6917650" y="4338499"/>
              <a:ext cx="1033330" cy="775563"/>
            </a:xfrm>
            <a:custGeom>
              <a:avLst/>
              <a:gdLst>
                <a:gd name="connsiteX0" fmla="*/ 853041 w 1033330"/>
                <a:gd name="connsiteY0" fmla="*/ 0 h 775563"/>
                <a:gd name="connsiteX1" fmla="*/ 704198 w 1033330"/>
                <a:gd name="connsiteY1" fmla="*/ 0 h 775563"/>
                <a:gd name="connsiteX2" fmla="*/ 658378 w 1033330"/>
                <a:gd name="connsiteY2" fmla="*/ 19136 h 775563"/>
                <a:gd name="connsiteX3" fmla="*/ 339446 w 1033330"/>
                <a:gd name="connsiteY3" fmla="*/ 152322 h 775563"/>
                <a:gd name="connsiteX4" fmla="*/ 236805 w 1033330"/>
                <a:gd name="connsiteY4" fmla="*/ 214399 h 775563"/>
                <a:gd name="connsiteX5" fmla="*/ 0 w 1033330"/>
                <a:gd name="connsiteY5" fmla="*/ 418996 h 775563"/>
                <a:gd name="connsiteX6" fmla="*/ 11987 w 1033330"/>
                <a:gd name="connsiteY6" fmla="*/ 503917 h 775563"/>
                <a:gd name="connsiteX7" fmla="*/ 33681 w 1033330"/>
                <a:gd name="connsiteY7" fmla="*/ 657560 h 775563"/>
                <a:gd name="connsiteX8" fmla="*/ 79198 w 1033330"/>
                <a:gd name="connsiteY8" fmla="*/ 660355 h 775563"/>
                <a:gd name="connsiteX9" fmla="*/ 161781 w 1033330"/>
                <a:gd name="connsiteY9" fmla="*/ 665422 h 775563"/>
                <a:gd name="connsiteX10" fmla="*/ 171287 w 1033330"/>
                <a:gd name="connsiteY10" fmla="*/ 775259 h 775563"/>
                <a:gd name="connsiteX11" fmla="*/ 171335 w 1033330"/>
                <a:gd name="connsiteY11" fmla="*/ 775563 h 775563"/>
                <a:gd name="connsiteX12" fmla="*/ 389897 w 1033330"/>
                <a:gd name="connsiteY12" fmla="*/ 775563 h 775563"/>
                <a:gd name="connsiteX13" fmla="*/ 414338 w 1033330"/>
                <a:gd name="connsiteY13" fmla="*/ 667732 h 775563"/>
                <a:gd name="connsiteX14" fmla="*/ 414338 w 1033330"/>
                <a:gd name="connsiteY14" fmla="*/ 368089 h 775563"/>
                <a:gd name="connsiteX15" fmla="*/ 412161 w 1033330"/>
                <a:gd name="connsiteY15" fmla="*/ 315547 h 775563"/>
                <a:gd name="connsiteX16" fmla="*/ 467194 w 1033330"/>
                <a:gd name="connsiteY16" fmla="*/ 225569 h 775563"/>
                <a:gd name="connsiteX17" fmla="*/ 537522 w 1033330"/>
                <a:gd name="connsiteY17" fmla="*/ 196203 h 775563"/>
                <a:gd name="connsiteX18" fmla="*/ 598877 w 1033330"/>
                <a:gd name="connsiteY18" fmla="*/ 208372 h 775563"/>
                <a:gd name="connsiteX19" fmla="*/ 782313 w 1033330"/>
                <a:gd name="connsiteY19" fmla="*/ 286752 h 775563"/>
                <a:gd name="connsiteX20" fmla="*/ 1033330 w 1033330"/>
                <a:gd name="connsiteY20" fmla="*/ 73798 h 77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33330" h="775563">
                  <a:moveTo>
                    <a:pt x="853041" y="0"/>
                  </a:moveTo>
                  <a:lnTo>
                    <a:pt x="704198" y="0"/>
                  </a:lnTo>
                  <a:lnTo>
                    <a:pt x="658378" y="19136"/>
                  </a:lnTo>
                  <a:lnTo>
                    <a:pt x="339446" y="152322"/>
                  </a:lnTo>
                  <a:cubicBezTo>
                    <a:pt x="301905" y="168026"/>
                    <a:pt x="267502" y="189092"/>
                    <a:pt x="236805" y="214399"/>
                  </a:cubicBezTo>
                  <a:lnTo>
                    <a:pt x="0" y="418996"/>
                  </a:lnTo>
                  <a:lnTo>
                    <a:pt x="11987" y="503917"/>
                  </a:lnTo>
                  <a:lnTo>
                    <a:pt x="33681" y="657560"/>
                  </a:lnTo>
                  <a:lnTo>
                    <a:pt x="79198" y="660355"/>
                  </a:lnTo>
                  <a:lnTo>
                    <a:pt x="161781" y="665422"/>
                  </a:lnTo>
                  <a:lnTo>
                    <a:pt x="171287" y="775259"/>
                  </a:lnTo>
                  <a:lnTo>
                    <a:pt x="171335" y="775563"/>
                  </a:lnTo>
                  <a:lnTo>
                    <a:pt x="389897" y="775563"/>
                  </a:lnTo>
                  <a:cubicBezTo>
                    <a:pt x="405554" y="742880"/>
                    <a:pt x="414338" y="706319"/>
                    <a:pt x="414338" y="667732"/>
                  </a:cubicBezTo>
                  <a:lnTo>
                    <a:pt x="414338" y="368089"/>
                  </a:lnTo>
                  <a:cubicBezTo>
                    <a:pt x="414338" y="350464"/>
                    <a:pt x="413596" y="332944"/>
                    <a:pt x="412161" y="315547"/>
                  </a:cubicBezTo>
                  <a:cubicBezTo>
                    <a:pt x="408967" y="276827"/>
                    <a:pt x="431335" y="240541"/>
                    <a:pt x="467194" y="225569"/>
                  </a:cubicBezTo>
                  <a:lnTo>
                    <a:pt x="537522" y="196203"/>
                  </a:lnTo>
                  <a:cubicBezTo>
                    <a:pt x="558551" y="187419"/>
                    <a:pt x="583106" y="191925"/>
                    <a:pt x="598877" y="208372"/>
                  </a:cubicBezTo>
                  <a:cubicBezTo>
                    <a:pt x="645192" y="256645"/>
                    <a:pt x="710283" y="286752"/>
                    <a:pt x="782313" y="286752"/>
                  </a:cubicBezTo>
                  <a:cubicBezTo>
                    <a:pt x="908482" y="286752"/>
                    <a:pt x="1013452" y="194426"/>
                    <a:pt x="1033330" y="73798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DC7FEA0F-41F8-4F4A-C75C-D2E4E51BCCBC}"/>
                </a:ext>
              </a:extLst>
            </p:cNvPr>
            <p:cNvSpPr/>
            <p:nvPr/>
          </p:nvSpPr>
          <p:spPr>
            <a:xfrm>
              <a:off x="7540578" y="3908466"/>
              <a:ext cx="318769" cy="621720"/>
            </a:xfrm>
            <a:custGeom>
              <a:avLst/>
              <a:gdLst>
                <a:gd name="connsiteX0" fmla="*/ 318770 w 318769"/>
                <a:gd name="connsiteY0" fmla="*/ 462336 h 621720"/>
                <a:gd name="connsiteX1" fmla="*/ 159385 w 318769"/>
                <a:gd name="connsiteY1" fmla="*/ 621721 h 621720"/>
                <a:gd name="connsiteX2" fmla="*/ 0 w 318769"/>
                <a:gd name="connsiteY2" fmla="*/ 462336 h 621720"/>
                <a:gd name="connsiteX3" fmla="*/ 0 w 318769"/>
                <a:gd name="connsiteY3" fmla="*/ 0 h 621720"/>
                <a:gd name="connsiteX4" fmla="*/ 318770 w 318769"/>
                <a:gd name="connsiteY4" fmla="*/ 0 h 6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769" h="621720">
                  <a:moveTo>
                    <a:pt x="318770" y="462336"/>
                  </a:moveTo>
                  <a:cubicBezTo>
                    <a:pt x="318770" y="550365"/>
                    <a:pt x="247414" y="621721"/>
                    <a:pt x="159385" y="621721"/>
                  </a:cubicBezTo>
                  <a:cubicBezTo>
                    <a:pt x="71355" y="621721"/>
                    <a:pt x="0" y="550365"/>
                    <a:pt x="0" y="462336"/>
                  </a:cubicBezTo>
                  <a:lnTo>
                    <a:pt x="0" y="0"/>
                  </a:lnTo>
                  <a:lnTo>
                    <a:pt x="318770" y="0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6984A888-8427-ADA0-20B0-C19FABCEBE72}"/>
                </a:ext>
              </a:extLst>
            </p:cNvPr>
            <p:cNvSpPr/>
            <p:nvPr/>
          </p:nvSpPr>
          <p:spPr>
            <a:xfrm>
              <a:off x="6950549" y="2753073"/>
              <a:ext cx="1512009" cy="1340616"/>
            </a:xfrm>
            <a:custGeom>
              <a:avLst/>
              <a:gdLst>
                <a:gd name="connsiteX0" fmla="*/ 1087016 w 1512009"/>
                <a:gd name="connsiteY0" fmla="*/ 1334304 h 1340616"/>
                <a:gd name="connsiteX1" fmla="*/ 1099840 w 1512009"/>
                <a:gd name="connsiteY1" fmla="*/ 1336272 h 1340616"/>
                <a:gd name="connsiteX2" fmla="*/ 1481913 w 1512009"/>
                <a:gd name="connsiteY2" fmla="*/ 840901 h 1340616"/>
                <a:gd name="connsiteX3" fmla="*/ 1374709 w 1512009"/>
                <a:gd name="connsiteY3" fmla="*/ 593724 h 1340616"/>
                <a:gd name="connsiteX4" fmla="*/ 1353063 w 1512009"/>
                <a:gd name="connsiteY4" fmla="*/ 517302 h 1340616"/>
                <a:gd name="connsiteX5" fmla="*/ 756002 w 1512009"/>
                <a:gd name="connsiteY5" fmla="*/ 0 h 1340616"/>
                <a:gd name="connsiteX6" fmla="*/ 158941 w 1512009"/>
                <a:gd name="connsiteY6" fmla="*/ 517302 h 1340616"/>
                <a:gd name="connsiteX7" fmla="*/ 137295 w 1512009"/>
                <a:gd name="connsiteY7" fmla="*/ 593724 h 1340616"/>
                <a:gd name="connsiteX8" fmla="*/ 30100 w 1512009"/>
                <a:gd name="connsiteY8" fmla="*/ 840911 h 1340616"/>
                <a:gd name="connsiteX9" fmla="*/ 412173 w 1512009"/>
                <a:gd name="connsiteY9" fmla="*/ 1336281 h 1340616"/>
                <a:gd name="connsiteX10" fmla="*/ 424997 w 1512009"/>
                <a:gd name="connsiteY10" fmla="*/ 1334313 h 1340616"/>
                <a:gd name="connsiteX11" fmla="*/ 648721 w 1512009"/>
                <a:gd name="connsiteY11" fmla="*/ 1246588 h 1340616"/>
                <a:gd name="connsiteX12" fmla="*/ 843204 w 1512009"/>
                <a:gd name="connsiteY12" fmla="*/ 1246588 h 134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2009" h="1340616">
                  <a:moveTo>
                    <a:pt x="1087016" y="1334304"/>
                  </a:moveTo>
                  <a:lnTo>
                    <a:pt x="1099840" y="1336272"/>
                  </a:lnTo>
                  <a:cubicBezTo>
                    <a:pt x="1377722" y="1378946"/>
                    <a:pt x="1593766" y="1098830"/>
                    <a:pt x="1481913" y="840901"/>
                  </a:cubicBezTo>
                  <a:lnTo>
                    <a:pt x="1374709" y="593724"/>
                  </a:lnTo>
                  <a:cubicBezTo>
                    <a:pt x="1364128" y="569321"/>
                    <a:pt x="1356846" y="543625"/>
                    <a:pt x="1353063" y="517302"/>
                  </a:cubicBezTo>
                  <a:cubicBezTo>
                    <a:pt x="1310341" y="220407"/>
                    <a:pt x="1055958" y="0"/>
                    <a:pt x="756002" y="0"/>
                  </a:cubicBezTo>
                  <a:cubicBezTo>
                    <a:pt x="456045" y="0"/>
                    <a:pt x="201663" y="220407"/>
                    <a:pt x="158941" y="517302"/>
                  </a:cubicBezTo>
                  <a:cubicBezTo>
                    <a:pt x="155157" y="543625"/>
                    <a:pt x="147875" y="569331"/>
                    <a:pt x="137295" y="593724"/>
                  </a:cubicBezTo>
                  <a:lnTo>
                    <a:pt x="30100" y="840911"/>
                  </a:lnTo>
                  <a:cubicBezTo>
                    <a:pt x="-81762" y="1098839"/>
                    <a:pt x="134290" y="1378946"/>
                    <a:pt x="412173" y="1336281"/>
                  </a:cubicBezTo>
                  <a:lnTo>
                    <a:pt x="424997" y="1334313"/>
                  </a:lnTo>
                  <a:lnTo>
                    <a:pt x="648721" y="1246588"/>
                  </a:lnTo>
                  <a:lnTo>
                    <a:pt x="843204" y="1246588"/>
                  </a:ln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0968E1B3-5454-F377-163A-A246F5C6CC3F}"/>
                </a:ext>
              </a:extLst>
            </p:cNvPr>
            <p:cNvSpPr/>
            <p:nvPr/>
          </p:nvSpPr>
          <p:spPr>
            <a:xfrm>
              <a:off x="5791223" y="3182697"/>
              <a:ext cx="618422" cy="999040"/>
            </a:xfrm>
            <a:custGeom>
              <a:avLst/>
              <a:gdLst>
                <a:gd name="connsiteX0" fmla="*/ 605427 w 618422"/>
                <a:gd name="connsiteY0" fmla="*/ 999041 h 999040"/>
                <a:gd name="connsiteX1" fmla="*/ 0 w 618422"/>
                <a:gd name="connsiteY1" fmla="*/ 999041 h 999040"/>
                <a:gd name="connsiteX2" fmla="*/ 0 w 618422"/>
                <a:gd name="connsiteY2" fmla="*/ 0 h 999040"/>
                <a:gd name="connsiteX3" fmla="*/ 618422 w 618422"/>
                <a:gd name="connsiteY3" fmla="*/ 0 h 99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8422" h="999040">
                  <a:moveTo>
                    <a:pt x="605427" y="999041"/>
                  </a:moveTo>
                  <a:lnTo>
                    <a:pt x="0" y="999041"/>
                  </a:lnTo>
                  <a:lnTo>
                    <a:pt x="0" y="0"/>
                  </a:lnTo>
                  <a:lnTo>
                    <a:pt x="618422" y="0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7A8A3E36-963A-3A3A-70FA-4B869C6731F0}"/>
                </a:ext>
              </a:extLst>
            </p:cNvPr>
            <p:cNvSpPr/>
            <p:nvPr/>
          </p:nvSpPr>
          <p:spPr>
            <a:xfrm>
              <a:off x="3728898" y="4283229"/>
              <a:ext cx="1518186" cy="830824"/>
            </a:xfrm>
            <a:custGeom>
              <a:avLst/>
              <a:gdLst>
                <a:gd name="connsiteX0" fmla="*/ 1518187 w 1518186"/>
                <a:gd name="connsiteY0" fmla="*/ 341918 h 830824"/>
                <a:gd name="connsiteX1" fmla="*/ 1332079 w 1518186"/>
                <a:gd name="connsiteY1" fmla="*/ 198836 h 830824"/>
                <a:gd name="connsiteX2" fmla="*/ 1199246 w 1518186"/>
                <a:gd name="connsiteY2" fmla="*/ 127909 h 830824"/>
                <a:gd name="connsiteX3" fmla="*/ 940633 w 1518186"/>
                <a:gd name="connsiteY3" fmla="*/ 36315 h 830824"/>
                <a:gd name="connsiteX4" fmla="*/ 823105 w 1518186"/>
                <a:gd name="connsiteY4" fmla="*/ 0 h 830824"/>
                <a:gd name="connsiteX5" fmla="*/ 689150 w 1518186"/>
                <a:gd name="connsiteY5" fmla="*/ 0 h 830824"/>
                <a:gd name="connsiteX6" fmla="*/ 594751 w 1518186"/>
                <a:gd name="connsiteY6" fmla="*/ 36315 h 830824"/>
                <a:gd name="connsiteX7" fmla="*/ 336138 w 1518186"/>
                <a:gd name="connsiteY7" fmla="*/ 127909 h 830824"/>
                <a:gd name="connsiteX8" fmla="*/ 0 w 1518186"/>
                <a:gd name="connsiteY8" fmla="*/ 603554 h 830824"/>
                <a:gd name="connsiteX9" fmla="*/ 0 w 1518186"/>
                <a:gd name="connsiteY9" fmla="*/ 767834 h 830824"/>
                <a:gd name="connsiteX10" fmla="*/ 62990 w 1518186"/>
                <a:gd name="connsiteY10" fmla="*/ 830824 h 830824"/>
                <a:gd name="connsiteX11" fmla="*/ 1269575 w 1518186"/>
                <a:gd name="connsiteY11" fmla="*/ 830824 h 830824"/>
                <a:gd name="connsiteX12" fmla="*/ 1518187 w 1518186"/>
                <a:gd name="connsiteY12" fmla="*/ 341918 h 83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8186" h="830823">
                  <a:moveTo>
                    <a:pt x="1518187" y="341918"/>
                  </a:moveTo>
                  <a:lnTo>
                    <a:pt x="1332079" y="198836"/>
                  </a:lnTo>
                  <a:cubicBezTo>
                    <a:pt x="1292286" y="169205"/>
                    <a:pt x="1247729" y="145078"/>
                    <a:pt x="1199246" y="127909"/>
                  </a:cubicBezTo>
                  <a:lnTo>
                    <a:pt x="940633" y="36315"/>
                  </a:lnTo>
                  <a:lnTo>
                    <a:pt x="823105" y="0"/>
                  </a:lnTo>
                  <a:lnTo>
                    <a:pt x="689150" y="0"/>
                  </a:lnTo>
                  <a:lnTo>
                    <a:pt x="594751" y="36315"/>
                  </a:lnTo>
                  <a:lnTo>
                    <a:pt x="336138" y="127909"/>
                  </a:lnTo>
                  <a:cubicBezTo>
                    <a:pt x="134659" y="199264"/>
                    <a:pt x="0" y="389821"/>
                    <a:pt x="0" y="603554"/>
                  </a:cubicBezTo>
                  <a:lnTo>
                    <a:pt x="0" y="767834"/>
                  </a:lnTo>
                  <a:cubicBezTo>
                    <a:pt x="0" y="802628"/>
                    <a:pt x="28206" y="830824"/>
                    <a:pt x="62990" y="830824"/>
                  </a:cubicBezTo>
                  <a:lnTo>
                    <a:pt x="1269575" y="830824"/>
                  </a:lnTo>
                  <a:cubicBezTo>
                    <a:pt x="1269603" y="830777"/>
                    <a:pt x="1428389" y="516646"/>
                    <a:pt x="1518187" y="341918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D7052050-247F-76A2-45F2-990AB9FE5AD4}"/>
                </a:ext>
              </a:extLst>
            </p:cNvPr>
            <p:cNvSpPr/>
            <p:nvPr/>
          </p:nvSpPr>
          <p:spPr>
            <a:xfrm>
              <a:off x="4998472" y="3908472"/>
              <a:ext cx="2190918" cy="1205590"/>
            </a:xfrm>
            <a:custGeom>
              <a:avLst/>
              <a:gdLst>
                <a:gd name="connsiteX0" fmla="*/ 1598516 w 2190918"/>
                <a:gd name="connsiteY0" fmla="*/ 126220 h 1205590"/>
                <a:gd name="connsiteX1" fmla="*/ 1951918 w 2190918"/>
                <a:gd name="connsiteY1" fmla="*/ 360354 h 1205590"/>
                <a:gd name="connsiteX2" fmla="*/ 2190919 w 2190918"/>
                <a:gd name="connsiteY2" fmla="*/ 798126 h 1205590"/>
                <a:gd name="connsiteX3" fmla="*/ 2190919 w 2190918"/>
                <a:gd name="connsiteY3" fmla="*/ 1097759 h 1205590"/>
                <a:gd name="connsiteX4" fmla="*/ 2083088 w 2190918"/>
                <a:gd name="connsiteY4" fmla="*/ 1205591 h 1205590"/>
                <a:gd name="connsiteX5" fmla="*/ 0 w 2190918"/>
                <a:gd name="connsiteY5" fmla="*/ 1205591 h 1205590"/>
                <a:gd name="connsiteX6" fmla="*/ 0 w 2190918"/>
                <a:gd name="connsiteY6" fmla="*/ 798126 h 1205590"/>
                <a:gd name="connsiteX7" fmla="*/ 239001 w 2190918"/>
                <a:gd name="connsiteY7" fmla="*/ 360354 h 1205590"/>
                <a:gd name="connsiteX8" fmla="*/ 592403 w 2190918"/>
                <a:gd name="connsiteY8" fmla="*/ 126220 h 1205590"/>
                <a:gd name="connsiteX9" fmla="*/ 792751 w 2190918"/>
                <a:gd name="connsiteY9" fmla="*/ 298 h 1205590"/>
                <a:gd name="connsiteX10" fmla="*/ 1137008 w 2190918"/>
                <a:gd name="connsiteY10" fmla="*/ 146060 h 1205590"/>
                <a:gd name="connsiteX11" fmla="*/ 1411373 w 2190918"/>
                <a:gd name="connsiteY11" fmla="*/ 298 h 1205590"/>
                <a:gd name="connsiteX12" fmla="*/ 1598516 w 2190918"/>
                <a:gd name="connsiteY12" fmla="*/ 126220 h 120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918" h="1205590">
                  <a:moveTo>
                    <a:pt x="1598516" y="126220"/>
                  </a:moveTo>
                  <a:lnTo>
                    <a:pt x="1951918" y="360354"/>
                  </a:lnTo>
                  <a:cubicBezTo>
                    <a:pt x="2101540" y="459478"/>
                    <a:pt x="2190919" y="623198"/>
                    <a:pt x="2190919" y="798126"/>
                  </a:cubicBezTo>
                  <a:lnTo>
                    <a:pt x="2190919" y="1097759"/>
                  </a:lnTo>
                  <a:cubicBezTo>
                    <a:pt x="2190919" y="1157317"/>
                    <a:pt x="2142636" y="1205591"/>
                    <a:pt x="2083088" y="1205591"/>
                  </a:cubicBezTo>
                  <a:lnTo>
                    <a:pt x="0" y="1205591"/>
                  </a:lnTo>
                  <a:lnTo>
                    <a:pt x="0" y="798126"/>
                  </a:lnTo>
                  <a:cubicBezTo>
                    <a:pt x="0" y="623198"/>
                    <a:pt x="89380" y="459478"/>
                    <a:pt x="239001" y="360354"/>
                  </a:cubicBezTo>
                  <a:lnTo>
                    <a:pt x="592403" y="126220"/>
                  </a:lnTo>
                  <a:lnTo>
                    <a:pt x="792751" y="298"/>
                  </a:lnTo>
                  <a:lnTo>
                    <a:pt x="1137008" y="146060"/>
                  </a:lnTo>
                  <a:cubicBezTo>
                    <a:pt x="1137008" y="146060"/>
                    <a:pt x="1401115" y="7713"/>
                    <a:pt x="1411373" y="298"/>
                  </a:cubicBezTo>
                  <a:cubicBezTo>
                    <a:pt x="1421630" y="-7117"/>
                    <a:pt x="1598516" y="126220"/>
                    <a:pt x="1598516" y="12622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9D57AD86-9034-4A40-2FD6-F8D95951526E}"/>
                </a:ext>
              </a:extLst>
            </p:cNvPr>
            <p:cNvSpPr/>
            <p:nvPr/>
          </p:nvSpPr>
          <p:spPr>
            <a:xfrm>
              <a:off x="6047611" y="1932421"/>
              <a:ext cx="861002" cy="1087203"/>
            </a:xfrm>
            <a:custGeom>
              <a:avLst/>
              <a:gdLst>
                <a:gd name="connsiteX0" fmla="*/ 510620 w 861002"/>
                <a:gd name="connsiteY0" fmla="*/ 47485 h 1087203"/>
                <a:gd name="connsiteX1" fmla="*/ 466510 w 861002"/>
                <a:gd name="connsiteY1" fmla="*/ 40925 h 1087203"/>
                <a:gd name="connsiteX2" fmla="*/ 46325 w 861002"/>
                <a:gd name="connsiteY2" fmla="*/ 0 h 1087203"/>
                <a:gd name="connsiteX3" fmla="*/ 1189 w 861002"/>
                <a:gd name="connsiteY3" fmla="*/ 905535 h 1087203"/>
                <a:gd name="connsiteX4" fmla="*/ 267635 w 861002"/>
                <a:gd name="connsiteY4" fmla="*/ 1087203 h 1087203"/>
                <a:gd name="connsiteX5" fmla="*/ 781078 w 861002"/>
                <a:gd name="connsiteY5" fmla="*/ 1087203 h 1087203"/>
                <a:gd name="connsiteX6" fmla="*/ 805224 w 861002"/>
                <a:gd name="connsiteY6" fmla="*/ 878727 h 1087203"/>
                <a:gd name="connsiteX7" fmla="*/ 856939 w 861002"/>
                <a:gd name="connsiteY7" fmla="*/ 511018 h 1087203"/>
                <a:gd name="connsiteX8" fmla="*/ 510620 w 861002"/>
                <a:gd name="connsiteY8" fmla="*/ 47485 h 108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002" h="1087203">
                  <a:moveTo>
                    <a:pt x="510620" y="47485"/>
                  </a:moveTo>
                  <a:lnTo>
                    <a:pt x="466510" y="40925"/>
                  </a:lnTo>
                  <a:lnTo>
                    <a:pt x="46325" y="0"/>
                  </a:lnTo>
                  <a:cubicBezTo>
                    <a:pt x="46325" y="0"/>
                    <a:pt x="-8698" y="905535"/>
                    <a:pt x="1189" y="905535"/>
                  </a:cubicBezTo>
                  <a:cubicBezTo>
                    <a:pt x="11076" y="905535"/>
                    <a:pt x="267635" y="1087203"/>
                    <a:pt x="267635" y="1087203"/>
                  </a:cubicBezTo>
                  <a:lnTo>
                    <a:pt x="781078" y="1087203"/>
                  </a:lnTo>
                  <a:lnTo>
                    <a:pt x="805224" y="878727"/>
                  </a:lnTo>
                  <a:lnTo>
                    <a:pt x="856939" y="511018"/>
                  </a:lnTo>
                  <a:cubicBezTo>
                    <a:pt x="888405" y="287627"/>
                    <a:pt x="733736" y="80672"/>
                    <a:pt x="510620" y="47485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9" name="Frihandsfigur: Form 48">
              <a:extLst>
                <a:ext uri="{FF2B5EF4-FFF2-40B4-BE49-F238E27FC236}">
                  <a16:creationId xmlns:a16="http://schemas.microsoft.com/office/drawing/2014/main" id="{3D7FC791-49A9-9826-F401-0705525846B9}"/>
                </a:ext>
              </a:extLst>
            </p:cNvPr>
            <p:cNvSpPr/>
            <p:nvPr/>
          </p:nvSpPr>
          <p:spPr>
            <a:xfrm>
              <a:off x="6047602" y="1932421"/>
              <a:ext cx="676748" cy="1087203"/>
            </a:xfrm>
            <a:custGeom>
              <a:avLst/>
              <a:gdLst>
                <a:gd name="connsiteX0" fmla="*/ 641057 w 676748"/>
                <a:gd name="connsiteY0" fmla="*/ 528947 h 1087203"/>
                <a:gd name="connsiteX1" fmla="*/ 642455 w 676748"/>
                <a:gd name="connsiteY1" fmla="*/ 524603 h 1087203"/>
                <a:gd name="connsiteX2" fmla="*/ 642008 w 676748"/>
                <a:gd name="connsiteY2" fmla="*/ 90435 h 1087203"/>
                <a:gd name="connsiteX3" fmla="*/ 510620 w 676748"/>
                <a:gd name="connsiteY3" fmla="*/ 47485 h 1087203"/>
                <a:gd name="connsiteX4" fmla="*/ 466510 w 676748"/>
                <a:gd name="connsiteY4" fmla="*/ 40925 h 1087203"/>
                <a:gd name="connsiteX5" fmla="*/ 46326 w 676748"/>
                <a:gd name="connsiteY5" fmla="*/ 0 h 1087203"/>
                <a:gd name="connsiteX6" fmla="*/ 1189 w 676748"/>
                <a:gd name="connsiteY6" fmla="*/ 905535 h 1087203"/>
                <a:gd name="connsiteX7" fmla="*/ 267635 w 676748"/>
                <a:gd name="connsiteY7" fmla="*/ 1087203 h 1087203"/>
                <a:gd name="connsiteX8" fmla="*/ 420917 w 676748"/>
                <a:gd name="connsiteY8" fmla="*/ 1087203 h 108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748" h="1087203">
                  <a:moveTo>
                    <a:pt x="641057" y="528947"/>
                  </a:moveTo>
                  <a:lnTo>
                    <a:pt x="642455" y="524603"/>
                  </a:lnTo>
                  <a:cubicBezTo>
                    <a:pt x="688713" y="380999"/>
                    <a:pt x="687791" y="230531"/>
                    <a:pt x="642008" y="90435"/>
                  </a:cubicBezTo>
                  <a:cubicBezTo>
                    <a:pt x="601967" y="69264"/>
                    <a:pt x="557933" y="54519"/>
                    <a:pt x="510620" y="47485"/>
                  </a:cubicBezTo>
                  <a:lnTo>
                    <a:pt x="466510" y="40925"/>
                  </a:lnTo>
                  <a:lnTo>
                    <a:pt x="46326" y="0"/>
                  </a:lnTo>
                  <a:cubicBezTo>
                    <a:pt x="46326" y="0"/>
                    <a:pt x="-8698" y="905535"/>
                    <a:pt x="1189" y="905535"/>
                  </a:cubicBezTo>
                  <a:cubicBezTo>
                    <a:pt x="11076" y="905535"/>
                    <a:pt x="267635" y="1087203"/>
                    <a:pt x="267635" y="1087203"/>
                  </a:cubicBezTo>
                  <a:lnTo>
                    <a:pt x="420917" y="1087203"/>
                  </a:ln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0" name="Frihandsfigur: Form 49">
              <a:extLst>
                <a:ext uri="{FF2B5EF4-FFF2-40B4-BE49-F238E27FC236}">
                  <a16:creationId xmlns:a16="http://schemas.microsoft.com/office/drawing/2014/main" id="{FCA8A2B1-E43B-D195-C3F4-593C8DCB5D46}"/>
                </a:ext>
              </a:extLst>
            </p:cNvPr>
            <p:cNvSpPr/>
            <p:nvPr/>
          </p:nvSpPr>
          <p:spPr>
            <a:xfrm>
              <a:off x="5281041" y="1667868"/>
              <a:ext cx="1300599" cy="1351765"/>
            </a:xfrm>
            <a:custGeom>
              <a:avLst/>
              <a:gdLst>
                <a:gd name="connsiteX0" fmla="*/ 1233080 w 1300599"/>
                <a:gd name="connsiteY0" fmla="*/ 305488 h 1351765"/>
                <a:gd name="connsiteX1" fmla="*/ 1273292 w 1300599"/>
                <a:gd name="connsiteY1" fmla="*/ 745445 h 1351765"/>
                <a:gd name="connsiteX2" fmla="*/ 1034205 w 1300599"/>
                <a:gd name="connsiteY2" fmla="*/ 1351766 h 1351765"/>
                <a:gd name="connsiteX3" fmla="*/ 149536 w 1300599"/>
                <a:gd name="connsiteY3" fmla="*/ 1351766 h 1351765"/>
                <a:gd name="connsiteX4" fmla="*/ 67781 w 1300599"/>
                <a:gd name="connsiteY4" fmla="*/ 1126178 h 1351765"/>
                <a:gd name="connsiteX5" fmla="*/ 0 w 1300599"/>
                <a:gd name="connsiteY5" fmla="*/ 783946 h 1351765"/>
                <a:gd name="connsiteX6" fmla="*/ 135277 w 1300599"/>
                <a:gd name="connsiteY6" fmla="*/ 309956 h 1351765"/>
                <a:gd name="connsiteX7" fmla="*/ 871740 w 1300599"/>
                <a:gd name="connsiteY7" fmla="*/ 24953 h 1351765"/>
                <a:gd name="connsiteX8" fmla="*/ 890373 w 1300599"/>
                <a:gd name="connsiteY8" fmla="*/ 30276 h 1351765"/>
                <a:gd name="connsiteX9" fmla="*/ 1233080 w 1300599"/>
                <a:gd name="connsiteY9" fmla="*/ 305488 h 135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0599" h="1351765">
                  <a:moveTo>
                    <a:pt x="1233080" y="305488"/>
                  </a:moveTo>
                  <a:cubicBezTo>
                    <a:pt x="1303142" y="435631"/>
                    <a:pt x="1322345" y="593152"/>
                    <a:pt x="1273292" y="745445"/>
                  </a:cubicBezTo>
                  <a:lnTo>
                    <a:pt x="1034205" y="1351766"/>
                  </a:lnTo>
                  <a:lnTo>
                    <a:pt x="149536" y="1351766"/>
                  </a:lnTo>
                  <a:lnTo>
                    <a:pt x="67781" y="1126178"/>
                  </a:lnTo>
                  <a:cubicBezTo>
                    <a:pt x="22435" y="1016094"/>
                    <a:pt x="0" y="899830"/>
                    <a:pt x="0" y="783946"/>
                  </a:cubicBezTo>
                  <a:cubicBezTo>
                    <a:pt x="0" y="618629"/>
                    <a:pt x="45631" y="454168"/>
                    <a:pt x="135277" y="309956"/>
                  </a:cubicBezTo>
                  <a:cubicBezTo>
                    <a:pt x="289756" y="61362"/>
                    <a:pt x="590159" y="-54901"/>
                    <a:pt x="871740" y="24953"/>
                  </a:cubicBezTo>
                  <a:lnTo>
                    <a:pt x="890373" y="30276"/>
                  </a:lnTo>
                  <a:cubicBezTo>
                    <a:pt x="1043521" y="73626"/>
                    <a:pt x="1163397" y="176010"/>
                    <a:pt x="1233080" y="305488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1" name="Frihandsfigur: Form 50">
              <a:extLst>
                <a:ext uri="{FF2B5EF4-FFF2-40B4-BE49-F238E27FC236}">
                  <a16:creationId xmlns:a16="http://schemas.microsoft.com/office/drawing/2014/main" id="{5248D734-60C1-A884-726A-A180C89B8411}"/>
                </a:ext>
              </a:extLst>
            </p:cNvPr>
            <p:cNvSpPr/>
            <p:nvPr/>
          </p:nvSpPr>
          <p:spPr>
            <a:xfrm>
              <a:off x="6351409" y="2794027"/>
              <a:ext cx="555394" cy="350473"/>
            </a:xfrm>
            <a:custGeom>
              <a:avLst/>
              <a:gdLst>
                <a:gd name="connsiteX0" fmla="*/ 380162 w 555394"/>
                <a:gd name="connsiteY0" fmla="*/ 350464 h 350473"/>
                <a:gd name="connsiteX1" fmla="*/ 555394 w 555394"/>
                <a:gd name="connsiteY1" fmla="*/ 175232 h 350473"/>
                <a:gd name="connsiteX2" fmla="*/ 380162 w 555394"/>
                <a:gd name="connsiteY2" fmla="*/ 0 h 350473"/>
                <a:gd name="connsiteX3" fmla="*/ 0 w 555394"/>
                <a:gd name="connsiteY3" fmla="*/ 0 h 350473"/>
                <a:gd name="connsiteX4" fmla="*/ 0 w 555394"/>
                <a:gd name="connsiteY4" fmla="*/ 350474 h 350473"/>
                <a:gd name="connsiteX5" fmla="*/ 380162 w 555394"/>
                <a:gd name="connsiteY5" fmla="*/ 350474 h 3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394" h="350473">
                  <a:moveTo>
                    <a:pt x="380162" y="350464"/>
                  </a:moveTo>
                  <a:cubicBezTo>
                    <a:pt x="476938" y="350464"/>
                    <a:pt x="555394" y="272008"/>
                    <a:pt x="555394" y="175232"/>
                  </a:cubicBezTo>
                  <a:cubicBezTo>
                    <a:pt x="555394" y="78457"/>
                    <a:pt x="476938" y="0"/>
                    <a:pt x="380162" y="0"/>
                  </a:cubicBezTo>
                  <a:lnTo>
                    <a:pt x="0" y="0"/>
                  </a:lnTo>
                  <a:lnTo>
                    <a:pt x="0" y="350474"/>
                  </a:lnTo>
                  <a:lnTo>
                    <a:pt x="380162" y="350474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2" name="Frihandsfigur: Form 51">
              <a:extLst>
                <a:ext uri="{FF2B5EF4-FFF2-40B4-BE49-F238E27FC236}">
                  <a16:creationId xmlns:a16="http://schemas.microsoft.com/office/drawing/2014/main" id="{ACCF6877-0D92-9031-7AF4-0A8F59FD988E}"/>
                </a:ext>
              </a:extLst>
            </p:cNvPr>
            <p:cNvSpPr/>
            <p:nvPr/>
          </p:nvSpPr>
          <p:spPr>
            <a:xfrm>
              <a:off x="5281070" y="2794027"/>
              <a:ext cx="555394" cy="350473"/>
            </a:xfrm>
            <a:custGeom>
              <a:avLst/>
              <a:gdLst>
                <a:gd name="connsiteX0" fmla="*/ 175232 w 555394"/>
                <a:gd name="connsiteY0" fmla="*/ 350464 h 350473"/>
                <a:gd name="connsiteX1" fmla="*/ 0 w 555394"/>
                <a:gd name="connsiteY1" fmla="*/ 175232 h 350473"/>
                <a:gd name="connsiteX2" fmla="*/ 175232 w 555394"/>
                <a:gd name="connsiteY2" fmla="*/ 0 h 350473"/>
                <a:gd name="connsiteX3" fmla="*/ 555394 w 555394"/>
                <a:gd name="connsiteY3" fmla="*/ 0 h 350473"/>
                <a:gd name="connsiteX4" fmla="*/ 555394 w 555394"/>
                <a:gd name="connsiteY4" fmla="*/ 350474 h 350473"/>
                <a:gd name="connsiteX5" fmla="*/ 175232 w 555394"/>
                <a:gd name="connsiteY5" fmla="*/ 350474 h 3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394" h="350473">
                  <a:moveTo>
                    <a:pt x="175232" y="350464"/>
                  </a:moveTo>
                  <a:cubicBezTo>
                    <a:pt x="78457" y="350464"/>
                    <a:pt x="0" y="272008"/>
                    <a:pt x="0" y="175232"/>
                  </a:cubicBezTo>
                  <a:cubicBezTo>
                    <a:pt x="0" y="78457"/>
                    <a:pt x="78457" y="0"/>
                    <a:pt x="175232" y="0"/>
                  </a:cubicBezTo>
                  <a:lnTo>
                    <a:pt x="555394" y="0"/>
                  </a:lnTo>
                  <a:lnTo>
                    <a:pt x="555394" y="350474"/>
                  </a:lnTo>
                  <a:lnTo>
                    <a:pt x="175232" y="350474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3" name="Frihandsfigur: Form 52">
              <a:extLst>
                <a:ext uri="{FF2B5EF4-FFF2-40B4-BE49-F238E27FC236}">
                  <a16:creationId xmlns:a16="http://schemas.microsoft.com/office/drawing/2014/main" id="{D1BD61BC-4529-20BF-6C01-E2F7B663FF06}"/>
                </a:ext>
              </a:extLst>
            </p:cNvPr>
            <p:cNvSpPr/>
            <p:nvPr/>
          </p:nvSpPr>
          <p:spPr>
            <a:xfrm>
              <a:off x="3898110" y="2784026"/>
              <a:ext cx="1196962" cy="956574"/>
            </a:xfrm>
            <a:custGeom>
              <a:avLst/>
              <a:gdLst>
                <a:gd name="connsiteX0" fmla="*/ 1179570 w 1196962"/>
                <a:gd name="connsiteY0" fmla="*/ 775145 h 956574"/>
                <a:gd name="connsiteX1" fmla="*/ 1195066 w 1196962"/>
                <a:gd name="connsiteY1" fmla="*/ 591766 h 956574"/>
                <a:gd name="connsiteX2" fmla="*/ 438392 w 1196962"/>
                <a:gd name="connsiteY2" fmla="*/ 43454 h 956574"/>
                <a:gd name="connsiteX3" fmla="*/ 290053 w 1196962"/>
                <a:gd name="connsiteY3" fmla="*/ 105825 h 956574"/>
                <a:gd name="connsiteX4" fmla="*/ 3549 w 1196962"/>
                <a:gd name="connsiteY4" fmla="*/ 510971 h 956574"/>
                <a:gd name="connsiteX5" fmla="*/ 40348 w 1196962"/>
                <a:gd name="connsiteY5" fmla="*/ 773329 h 956574"/>
                <a:gd name="connsiteX6" fmla="*/ 76054 w 1196962"/>
                <a:gd name="connsiteY6" fmla="*/ 951546 h 956574"/>
                <a:gd name="connsiteX7" fmla="*/ 1151146 w 1196962"/>
                <a:gd name="connsiteY7" fmla="*/ 951546 h 956574"/>
                <a:gd name="connsiteX8" fmla="*/ 1179570 w 1196962"/>
                <a:gd name="connsiteY8" fmla="*/ 775145 h 95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962" h="956574">
                  <a:moveTo>
                    <a:pt x="1179570" y="775145"/>
                  </a:moveTo>
                  <a:lnTo>
                    <a:pt x="1195066" y="591766"/>
                  </a:lnTo>
                  <a:cubicBezTo>
                    <a:pt x="1228395" y="183008"/>
                    <a:pt x="816444" y="-115503"/>
                    <a:pt x="438392" y="43454"/>
                  </a:cubicBezTo>
                  <a:lnTo>
                    <a:pt x="290053" y="105825"/>
                  </a:lnTo>
                  <a:cubicBezTo>
                    <a:pt x="102482" y="143927"/>
                    <a:pt x="-23041" y="321422"/>
                    <a:pt x="3549" y="510971"/>
                  </a:cubicBezTo>
                  <a:lnTo>
                    <a:pt x="40348" y="773329"/>
                  </a:lnTo>
                  <a:lnTo>
                    <a:pt x="76054" y="951546"/>
                  </a:lnTo>
                  <a:cubicBezTo>
                    <a:pt x="76054" y="951546"/>
                    <a:pt x="1151146" y="962859"/>
                    <a:pt x="1151146" y="951546"/>
                  </a:cubicBezTo>
                  <a:cubicBezTo>
                    <a:pt x="1151146" y="940234"/>
                    <a:pt x="1179570" y="775145"/>
                    <a:pt x="1179570" y="775145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4" name="Frihandsfigur: Form 53">
              <a:extLst>
                <a:ext uri="{FF2B5EF4-FFF2-40B4-BE49-F238E27FC236}">
                  <a16:creationId xmlns:a16="http://schemas.microsoft.com/office/drawing/2014/main" id="{0CB8BD93-4513-5542-8D51-357FDEAF7E79}"/>
                </a:ext>
              </a:extLst>
            </p:cNvPr>
            <p:cNvSpPr/>
            <p:nvPr/>
          </p:nvSpPr>
          <p:spPr>
            <a:xfrm>
              <a:off x="3728898" y="4283219"/>
              <a:ext cx="1033605" cy="830833"/>
            </a:xfrm>
            <a:custGeom>
              <a:avLst/>
              <a:gdLst>
                <a:gd name="connsiteX0" fmla="*/ 940643 w 1033605"/>
                <a:gd name="connsiteY0" fmla="*/ 36315 h 830833"/>
                <a:gd name="connsiteX1" fmla="*/ 823115 w 1033605"/>
                <a:gd name="connsiteY1" fmla="*/ 0 h 830833"/>
                <a:gd name="connsiteX2" fmla="*/ 689150 w 1033605"/>
                <a:gd name="connsiteY2" fmla="*/ 0 h 830833"/>
                <a:gd name="connsiteX3" fmla="*/ 622957 w 1033605"/>
                <a:gd name="connsiteY3" fmla="*/ 25458 h 830833"/>
                <a:gd name="connsiteX4" fmla="*/ 594751 w 1033605"/>
                <a:gd name="connsiteY4" fmla="*/ 36315 h 830833"/>
                <a:gd name="connsiteX5" fmla="*/ 336138 w 1033605"/>
                <a:gd name="connsiteY5" fmla="*/ 127909 h 830833"/>
                <a:gd name="connsiteX6" fmla="*/ 0 w 1033605"/>
                <a:gd name="connsiteY6" fmla="*/ 603563 h 830833"/>
                <a:gd name="connsiteX7" fmla="*/ 0 w 1033605"/>
                <a:gd name="connsiteY7" fmla="*/ 767844 h 830833"/>
                <a:gd name="connsiteX8" fmla="*/ 62990 w 1033605"/>
                <a:gd name="connsiteY8" fmla="*/ 830834 h 830833"/>
                <a:gd name="connsiteX9" fmla="*/ 181535 w 1033605"/>
                <a:gd name="connsiteY9" fmla="*/ 830834 h 830833"/>
                <a:gd name="connsiteX10" fmla="*/ 181535 w 1033605"/>
                <a:gd name="connsiteY10" fmla="*/ 668179 h 830833"/>
                <a:gd name="connsiteX11" fmla="*/ 517644 w 1033605"/>
                <a:gd name="connsiteY11" fmla="*/ 192534 h 830833"/>
                <a:gd name="connsiteX12" fmla="*/ 518348 w 1033605"/>
                <a:gd name="connsiteY12" fmla="*/ 192287 h 830833"/>
                <a:gd name="connsiteX13" fmla="*/ 559168 w 1033605"/>
                <a:gd name="connsiteY13" fmla="*/ 204369 h 830833"/>
                <a:gd name="connsiteX14" fmla="*/ 767692 w 1033605"/>
                <a:gd name="connsiteY14" fmla="*/ 304311 h 830833"/>
                <a:gd name="connsiteX15" fmla="*/ 1033606 w 1033605"/>
                <a:gd name="connsiteY15" fmla="*/ 69236 h 8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3604" h="830833">
                  <a:moveTo>
                    <a:pt x="940643" y="36315"/>
                  </a:moveTo>
                  <a:lnTo>
                    <a:pt x="823115" y="0"/>
                  </a:lnTo>
                  <a:lnTo>
                    <a:pt x="689150" y="0"/>
                  </a:lnTo>
                  <a:lnTo>
                    <a:pt x="622957" y="25458"/>
                  </a:lnTo>
                  <a:lnTo>
                    <a:pt x="594751" y="36315"/>
                  </a:lnTo>
                  <a:lnTo>
                    <a:pt x="336138" y="127909"/>
                  </a:lnTo>
                  <a:cubicBezTo>
                    <a:pt x="134659" y="199274"/>
                    <a:pt x="0" y="389830"/>
                    <a:pt x="0" y="603563"/>
                  </a:cubicBezTo>
                  <a:lnTo>
                    <a:pt x="0" y="767844"/>
                  </a:lnTo>
                  <a:cubicBezTo>
                    <a:pt x="0" y="802638"/>
                    <a:pt x="28206" y="830834"/>
                    <a:pt x="62990" y="830834"/>
                  </a:cubicBezTo>
                  <a:lnTo>
                    <a:pt x="181535" y="830834"/>
                  </a:lnTo>
                  <a:lnTo>
                    <a:pt x="181535" y="668179"/>
                  </a:lnTo>
                  <a:cubicBezTo>
                    <a:pt x="181535" y="454455"/>
                    <a:pt x="316184" y="263908"/>
                    <a:pt x="517644" y="192534"/>
                  </a:cubicBezTo>
                  <a:lnTo>
                    <a:pt x="518348" y="192287"/>
                  </a:lnTo>
                  <a:cubicBezTo>
                    <a:pt x="533130" y="187049"/>
                    <a:pt x="549310" y="192163"/>
                    <a:pt x="559168" y="204369"/>
                  </a:cubicBezTo>
                  <a:cubicBezTo>
                    <a:pt x="608317" y="265277"/>
                    <a:pt x="683513" y="304311"/>
                    <a:pt x="767692" y="304311"/>
                  </a:cubicBezTo>
                  <a:cubicBezTo>
                    <a:pt x="904318" y="304311"/>
                    <a:pt x="1017312" y="201527"/>
                    <a:pt x="1033606" y="69236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5" name="Frihandsfigur: Form 54">
              <a:extLst>
                <a:ext uri="{FF2B5EF4-FFF2-40B4-BE49-F238E27FC236}">
                  <a16:creationId xmlns:a16="http://schemas.microsoft.com/office/drawing/2014/main" id="{6F583738-8DE3-B1FD-15FC-15524C88C126}"/>
                </a:ext>
              </a:extLst>
            </p:cNvPr>
            <p:cNvSpPr/>
            <p:nvPr/>
          </p:nvSpPr>
          <p:spPr>
            <a:xfrm>
              <a:off x="4323658" y="3839782"/>
              <a:ext cx="345891" cy="652692"/>
            </a:xfrm>
            <a:custGeom>
              <a:avLst/>
              <a:gdLst>
                <a:gd name="connsiteX0" fmla="*/ 345882 w 345891"/>
                <a:gd name="connsiteY0" fmla="*/ 479752 h 652692"/>
                <a:gd name="connsiteX1" fmla="*/ 172941 w 345891"/>
                <a:gd name="connsiteY1" fmla="*/ 652693 h 652692"/>
                <a:gd name="connsiteX2" fmla="*/ 0 w 345891"/>
                <a:gd name="connsiteY2" fmla="*/ 479752 h 652692"/>
                <a:gd name="connsiteX3" fmla="*/ 0 w 345891"/>
                <a:gd name="connsiteY3" fmla="*/ 0 h 652692"/>
                <a:gd name="connsiteX4" fmla="*/ 345892 w 345891"/>
                <a:gd name="connsiteY4" fmla="*/ 0 h 652692"/>
                <a:gd name="connsiteX5" fmla="*/ 345892 w 345891"/>
                <a:gd name="connsiteY5" fmla="*/ 479752 h 65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891" h="652692">
                  <a:moveTo>
                    <a:pt x="345882" y="479752"/>
                  </a:moveTo>
                  <a:cubicBezTo>
                    <a:pt x="345882" y="575263"/>
                    <a:pt x="268452" y="652693"/>
                    <a:pt x="172941" y="652693"/>
                  </a:cubicBezTo>
                  <a:cubicBezTo>
                    <a:pt x="77430" y="652693"/>
                    <a:pt x="0" y="575263"/>
                    <a:pt x="0" y="479752"/>
                  </a:cubicBezTo>
                  <a:lnTo>
                    <a:pt x="0" y="0"/>
                  </a:lnTo>
                  <a:lnTo>
                    <a:pt x="345892" y="0"/>
                  </a:lnTo>
                  <a:lnTo>
                    <a:pt x="345892" y="479752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6" name="Frihandsfigur: Form 55">
              <a:extLst>
                <a:ext uri="{FF2B5EF4-FFF2-40B4-BE49-F238E27FC236}">
                  <a16:creationId xmlns:a16="http://schemas.microsoft.com/office/drawing/2014/main" id="{B3DA049B-A513-071E-69F2-C7E9B536349A}"/>
                </a:ext>
              </a:extLst>
            </p:cNvPr>
            <p:cNvSpPr/>
            <p:nvPr/>
          </p:nvSpPr>
          <p:spPr>
            <a:xfrm>
              <a:off x="4636895" y="3523940"/>
              <a:ext cx="497785" cy="312999"/>
            </a:xfrm>
            <a:custGeom>
              <a:avLst/>
              <a:gdLst>
                <a:gd name="connsiteX0" fmla="*/ 342222 w 497785"/>
                <a:gd name="connsiteY0" fmla="*/ 311127 h 312999"/>
                <a:gd name="connsiteX1" fmla="*/ 497785 w 497785"/>
                <a:gd name="connsiteY1" fmla="*/ 155563 h 312999"/>
                <a:gd name="connsiteX2" fmla="*/ 342222 w 497785"/>
                <a:gd name="connsiteY2" fmla="*/ 0 h 312999"/>
                <a:gd name="connsiteX3" fmla="*/ 0 w 497785"/>
                <a:gd name="connsiteY3" fmla="*/ 0 h 312999"/>
                <a:gd name="connsiteX4" fmla="*/ 0 w 497785"/>
                <a:gd name="connsiteY4" fmla="*/ 312999 h 31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785" h="312999">
                  <a:moveTo>
                    <a:pt x="342222" y="311127"/>
                  </a:moveTo>
                  <a:cubicBezTo>
                    <a:pt x="428141" y="311127"/>
                    <a:pt x="497785" y="241482"/>
                    <a:pt x="497785" y="155563"/>
                  </a:cubicBezTo>
                  <a:cubicBezTo>
                    <a:pt x="497785" y="69644"/>
                    <a:pt x="428141" y="0"/>
                    <a:pt x="342222" y="0"/>
                  </a:cubicBezTo>
                  <a:lnTo>
                    <a:pt x="0" y="0"/>
                  </a:lnTo>
                  <a:lnTo>
                    <a:pt x="0" y="312999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7" name="Frihandsfigur: Form 56">
              <a:extLst>
                <a:ext uri="{FF2B5EF4-FFF2-40B4-BE49-F238E27FC236}">
                  <a16:creationId xmlns:a16="http://schemas.microsoft.com/office/drawing/2014/main" id="{43CBC6E7-E0FC-4846-39E9-1D7753E435B4}"/>
                </a:ext>
              </a:extLst>
            </p:cNvPr>
            <p:cNvSpPr/>
            <p:nvPr/>
          </p:nvSpPr>
          <p:spPr>
            <a:xfrm>
              <a:off x="3879023" y="3523940"/>
              <a:ext cx="472830" cy="311126"/>
            </a:xfrm>
            <a:custGeom>
              <a:avLst/>
              <a:gdLst>
                <a:gd name="connsiteX0" fmla="*/ 155563 w 472830"/>
                <a:gd name="connsiteY0" fmla="*/ 311127 h 311126"/>
                <a:gd name="connsiteX1" fmla="*/ 0 w 472830"/>
                <a:gd name="connsiteY1" fmla="*/ 155563 h 311126"/>
                <a:gd name="connsiteX2" fmla="*/ 155563 w 472830"/>
                <a:gd name="connsiteY2" fmla="*/ 0 h 311126"/>
                <a:gd name="connsiteX3" fmla="*/ 472831 w 472830"/>
                <a:gd name="connsiteY3" fmla="*/ 0 h 311126"/>
                <a:gd name="connsiteX4" fmla="*/ 472831 w 472830"/>
                <a:gd name="connsiteY4" fmla="*/ 311127 h 31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830" h="311126">
                  <a:moveTo>
                    <a:pt x="155563" y="311127"/>
                  </a:moveTo>
                  <a:cubicBezTo>
                    <a:pt x="69644" y="311127"/>
                    <a:pt x="0" y="241482"/>
                    <a:pt x="0" y="155563"/>
                  </a:cubicBezTo>
                  <a:cubicBezTo>
                    <a:pt x="0" y="69644"/>
                    <a:pt x="69644" y="0"/>
                    <a:pt x="155563" y="0"/>
                  </a:cubicBezTo>
                  <a:lnTo>
                    <a:pt x="472831" y="0"/>
                  </a:lnTo>
                  <a:lnTo>
                    <a:pt x="472831" y="311127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8" name="Frihandsfigur: Form 57">
              <a:extLst>
                <a:ext uri="{FF2B5EF4-FFF2-40B4-BE49-F238E27FC236}">
                  <a16:creationId xmlns:a16="http://schemas.microsoft.com/office/drawing/2014/main" id="{0255CB96-A863-00B1-040B-2599A148C9F1}"/>
                </a:ext>
              </a:extLst>
            </p:cNvPr>
            <p:cNvSpPr/>
            <p:nvPr/>
          </p:nvSpPr>
          <p:spPr>
            <a:xfrm>
              <a:off x="5526697" y="2270344"/>
              <a:ext cx="1134488" cy="1409159"/>
            </a:xfrm>
            <a:custGeom>
              <a:avLst/>
              <a:gdLst>
                <a:gd name="connsiteX0" fmla="*/ 567239 w 1134488"/>
                <a:gd name="connsiteY0" fmla="*/ 1409160 h 1409159"/>
                <a:gd name="connsiteX1" fmla="*/ 1134488 w 1134488"/>
                <a:gd name="connsiteY1" fmla="*/ 841911 h 1409159"/>
                <a:gd name="connsiteX2" fmla="*/ 1134488 w 1134488"/>
                <a:gd name="connsiteY2" fmla="*/ 446624 h 1409159"/>
                <a:gd name="connsiteX3" fmla="*/ 965606 w 1134488"/>
                <a:gd name="connsiteY3" fmla="*/ 78754 h 1409159"/>
                <a:gd name="connsiteX4" fmla="*/ 887853 w 1134488"/>
                <a:gd name="connsiteY4" fmla="*/ 11923 h 1409159"/>
                <a:gd name="connsiteX5" fmla="*/ 824693 w 1134488"/>
                <a:gd name="connsiteY5" fmla="*/ 10954 h 1409159"/>
                <a:gd name="connsiteX6" fmla="*/ 741702 w 1134488"/>
                <a:gd name="connsiteY6" fmla="*/ 77984 h 1409159"/>
                <a:gd name="connsiteX7" fmla="*/ 354599 w 1134488"/>
                <a:gd name="connsiteY7" fmla="*/ 77984 h 1409159"/>
                <a:gd name="connsiteX8" fmla="*/ 0 w 1134488"/>
                <a:gd name="connsiteY8" fmla="*/ 432583 h 1409159"/>
                <a:gd name="connsiteX9" fmla="*/ 0 w 1134488"/>
                <a:gd name="connsiteY9" fmla="*/ 841911 h 1409159"/>
                <a:gd name="connsiteX10" fmla="*/ 567239 w 1134488"/>
                <a:gd name="connsiteY10" fmla="*/ 1409160 h 140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4488" h="1409159">
                  <a:moveTo>
                    <a:pt x="567239" y="1409160"/>
                  </a:moveTo>
                  <a:cubicBezTo>
                    <a:pt x="880524" y="1409160"/>
                    <a:pt x="1134488" y="1155195"/>
                    <a:pt x="1134488" y="841911"/>
                  </a:cubicBezTo>
                  <a:lnTo>
                    <a:pt x="1134488" y="446624"/>
                  </a:lnTo>
                  <a:cubicBezTo>
                    <a:pt x="1134488" y="305254"/>
                    <a:pt x="1072810" y="170909"/>
                    <a:pt x="965606" y="78754"/>
                  </a:cubicBezTo>
                  <a:lnTo>
                    <a:pt x="887853" y="11923"/>
                  </a:lnTo>
                  <a:cubicBezTo>
                    <a:pt x="869791" y="-3601"/>
                    <a:pt x="843221" y="-4009"/>
                    <a:pt x="824693" y="10954"/>
                  </a:cubicBezTo>
                  <a:lnTo>
                    <a:pt x="741702" y="77984"/>
                  </a:lnTo>
                  <a:lnTo>
                    <a:pt x="354599" y="77984"/>
                  </a:lnTo>
                  <a:cubicBezTo>
                    <a:pt x="158757" y="77984"/>
                    <a:pt x="0" y="236741"/>
                    <a:pt x="0" y="432583"/>
                  </a:cubicBezTo>
                  <a:lnTo>
                    <a:pt x="0" y="841911"/>
                  </a:lnTo>
                  <a:cubicBezTo>
                    <a:pt x="-9" y="1155195"/>
                    <a:pt x="253955" y="1409160"/>
                    <a:pt x="567239" y="1409160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9" name="Frihandsfigur: Form 58">
              <a:extLst>
                <a:ext uri="{FF2B5EF4-FFF2-40B4-BE49-F238E27FC236}">
                  <a16:creationId xmlns:a16="http://schemas.microsoft.com/office/drawing/2014/main" id="{D9EF307C-B22D-8755-4689-45D905A95D68}"/>
                </a:ext>
              </a:extLst>
            </p:cNvPr>
            <p:cNvSpPr/>
            <p:nvPr/>
          </p:nvSpPr>
          <p:spPr>
            <a:xfrm>
              <a:off x="5530700" y="2270344"/>
              <a:ext cx="1040155" cy="379004"/>
            </a:xfrm>
            <a:custGeom>
              <a:avLst/>
              <a:gdLst>
                <a:gd name="connsiteX0" fmla="*/ 338163 w 1040155"/>
                <a:gd name="connsiteY0" fmla="*/ 263340 h 379004"/>
                <a:gd name="connsiteX1" fmla="*/ 840635 w 1040155"/>
                <a:gd name="connsiteY1" fmla="*/ 263340 h 379004"/>
                <a:gd name="connsiteX2" fmla="*/ 936013 w 1040155"/>
                <a:gd name="connsiteY2" fmla="*/ 232349 h 379004"/>
                <a:gd name="connsiteX3" fmla="*/ 1012388 w 1040155"/>
                <a:gd name="connsiteY3" fmla="*/ 176860 h 379004"/>
                <a:gd name="connsiteX4" fmla="*/ 1040156 w 1040155"/>
                <a:gd name="connsiteY4" fmla="*/ 164701 h 379004"/>
                <a:gd name="connsiteX5" fmla="*/ 961604 w 1040155"/>
                <a:gd name="connsiteY5" fmla="*/ 78754 h 379004"/>
                <a:gd name="connsiteX6" fmla="*/ 883851 w 1040155"/>
                <a:gd name="connsiteY6" fmla="*/ 11923 h 379004"/>
                <a:gd name="connsiteX7" fmla="*/ 820681 w 1040155"/>
                <a:gd name="connsiteY7" fmla="*/ 10954 h 379004"/>
                <a:gd name="connsiteX8" fmla="*/ 737690 w 1040155"/>
                <a:gd name="connsiteY8" fmla="*/ 77984 h 379004"/>
                <a:gd name="connsiteX9" fmla="*/ 350588 w 1040155"/>
                <a:gd name="connsiteY9" fmla="*/ 77984 h 379004"/>
                <a:gd name="connsiteX10" fmla="*/ 0 w 1040155"/>
                <a:gd name="connsiteY10" fmla="*/ 379005 h 379004"/>
                <a:gd name="connsiteX11" fmla="*/ 338163 w 1040155"/>
                <a:gd name="connsiteY11" fmla="*/ 263340 h 37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0155" h="379004">
                  <a:moveTo>
                    <a:pt x="338163" y="263340"/>
                  </a:moveTo>
                  <a:lnTo>
                    <a:pt x="840635" y="263340"/>
                  </a:lnTo>
                  <a:cubicBezTo>
                    <a:pt x="874905" y="263340"/>
                    <a:pt x="908292" y="252493"/>
                    <a:pt x="936013" y="232349"/>
                  </a:cubicBezTo>
                  <a:lnTo>
                    <a:pt x="1012388" y="176860"/>
                  </a:lnTo>
                  <a:cubicBezTo>
                    <a:pt x="1020696" y="170823"/>
                    <a:pt x="1030326" y="166869"/>
                    <a:pt x="1040156" y="164701"/>
                  </a:cubicBezTo>
                  <a:cubicBezTo>
                    <a:pt x="1017730" y="133292"/>
                    <a:pt x="991426" y="104392"/>
                    <a:pt x="961604" y="78754"/>
                  </a:cubicBezTo>
                  <a:lnTo>
                    <a:pt x="883851" y="11923"/>
                  </a:lnTo>
                  <a:cubicBezTo>
                    <a:pt x="865789" y="-3601"/>
                    <a:pt x="839218" y="-4009"/>
                    <a:pt x="820681" y="10954"/>
                  </a:cubicBezTo>
                  <a:lnTo>
                    <a:pt x="737690" y="77984"/>
                  </a:lnTo>
                  <a:lnTo>
                    <a:pt x="350588" y="77984"/>
                  </a:lnTo>
                  <a:cubicBezTo>
                    <a:pt x="172884" y="77984"/>
                    <a:pt x="25734" y="208488"/>
                    <a:pt x="0" y="379005"/>
                  </a:cubicBezTo>
                  <a:cubicBezTo>
                    <a:pt x="89864" y="306975"/>
                    <a:pt x="208295" y="263340"/>
                    <a:pt x="338163" y="263340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0" name="Frihandsfigur: Form 59">
              <a:extLst>
                <a:ext uri="{FF2B5EF4-FFF2-40B4-BE49-F238E27FC236}">
                  <a16:creationId xmlns:a16="http://schemas.microsoft.com/office/drawing/2014/main" id="{452DB772-A86E-44CC-DE15-92F34C61A593}"/>
                </a:ext>
              </a:extLst>
            </p:cNvPr>
            <p:cNvSpPr/>
            <p:nvPr/>
          </p:nvSpPr>
          <p:spPr>
            <a:xfrm>
              <a:off x="6022638" y="4013940"/>
              <a:ext cx="142596" cy="1100122"/>
            </a:xfrm>
            <a:custGeom>
              <a:avLst/>
              <a:gdLst>
                <a:gd name="connsiteX0" fmla="*/ 142596 w 142596"/>
                <a:gd name="connsiteY0" fmla="*/ 1100122 h 1100122"/>
                <a:gd name="connsiteX1" fmla="*/ 142596 w 142596"/>
                <a:gd name="connsiteY1" fmla="*/ 46144 h 1100122"/>
                <a:gd name="connsiteX2" fmla="*/ 139783 w 142596"/>
                <a:gd name="connsiteY2" fmla="*/ 26456 h 1100122"/>
                <a:gd name="connsiteX3" fmla="*/ 112841 w 142596"/>
                <a:gd name="connsiteY3" fmla="*/ 40583 h 1100122"/>
                <a:gd name="connsiteX4" fmla="*/ 16997 w 142596"/>
                <a:gd name="connsiteY4" fmla="*/ 0 h 1100122"/>
                <a:gd name="connsiteX5" fmla="*/ 0 w 142596"/>
                <a:gd name="connsiteY5" fmla="*/ 46144 h 1100122"/>
                <a:gd name="connsiteX6" fmla="*/ 0 w 142596"/>
                <a:gd name="connsiteY6" fmla="*/ 1100122 h 110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1100122">
                  <a:moveTo>
                    <a:pt x="142596" y="1100122"/>
                  </a:moveTo>
                  <a:lnTo>
                    <a:pt x="142596" y="46144"/>
                  </a:lnTo>
                  <a:cubicBezTo>
                    <a:pt x="142596" y="39309"/>
                    <a:pt x="141579" y="32721"/>
                    <a:pt x="139783" y="26456"/>
                  </a:cubicBezTo>
                  <a:cubicBezTo>
                    <a:pt x="123213" y="35155"/>
                    <a:pt x="112841" y="40583"/>
                    <a:pt x="112841" y="40583"/>
                  </a:cubicBezTo>
                  <a:lnTo>
                    <a:pt x="16997" y="0"/>
                  </a:lnTo>
                  <a:cubicBezTo>
                    <a:pt x="6417" y="12444"/>
                    <a:pt x="0" y="28529"/>
                    <a:pt x="0" y="46144"/>
                  </a:cubicBezTo>
                  <a:lnTo>
                    <a:pt x="0" y="1100122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1" name="Frihandsfigur: Form 60">
              <a:extLst>
                <a:ext uri="{FF2B5EF4-FFF2-40B4-BE49-F238E27FC236}">
                  <a16:creationId xmlns:a16="http://schemas.microsoft.com/office/drawing/2014/main" id="{0E444EAD-233B-9C75-F2C8-59ED3084BE51}"/>
                </a:ext>
              </a:extLst>
            </p:cNvPr>
            <p:cNvSpPr/>
            <p:nvPr/>
          </p:nvSpPr>
          <p:spPr>
            <a:xfrm>
              <a:off x="4998472" y="3908463"/>
              <a:ext cx="1719504" cy="1205579"/>
            </a:xfrm>
            <a:custGeom>
              <a:avLst/>
              <a:gdLst>
                <a:gd name="connsiteX0" fmla="*/ 1598516 w 1719504"/>
                <a:gd name="connsiteY0" fmla="*/ 126220 h 1205579"/>
                <a:gd name="connsiteX1" fmla="*/ 1411373 w 1719504"/>
                <a:gd name="connsiteY1" fmla="*/ 297 h 1205579"/>
                <a:gd name="connsiteX2" fmla="*/ 1137008 w 1719504"/>
                <a:gd name="connsiteY2" fmla="*/ 146059 h 1205579"/>
                <a:gd name="connsiteX3" fmla="*/ 792751 w 1719504"/>
                <a:gd name="connsiteY3" fmla="*/ 297 h 1205579"/>
                <a:gd name="connsiteX4" fmla="*/ 656296 w 1719504"/>
                <a:gd name="connsiteY4" fmla="*/ 86055 h 1205579"/>
                <a:gd name="connsiteX5" fmla="*/ 592403 w 1719504"/>
                <a:gd name="connsiteY5" fmla="*/ 126210 h 1205579"/>
                <a:gd name="connsiteX6" fmla="*/ 239001 w 1719504"/>
                <a:gd name="connsiteY6" fmla="*/ 360344 h 1205579"/>
                <a:gd name="connsiteX7" fmla="*/ 0 w 1719504"/>
                <a:gd name="connsiteY7" fmla="*/ 798115 h 1205579"/>
                <a:gd name="connsiteX8" fmla="*/ 0 w 1719504"/>
                <a:gd name="connsiteY8" fmla="*/ 1205580 h 1205579"/>
                <a:gd name="connsiteX9" fmla="*/ 226633 w 1719504"/>
                <a:gd name="connsiteY9" fmla="*/ 1205580 h 1205579"/>
                <a:gd name="connsiteX10" fmla="*/ 226633 w 1719504"/>
                <a:gd name="connsiteY10" fmla="*/ 903589 h 1205579"/>
                <a:gd name="connsiteX11" fmla="*/ 465635 w 1719504"/>
                <a:gd name="connsiteY11" fmla="*/ 465808 h 1205579"/>
                <a:gd name="connsiteX12" fmla="*/ 544072 w 1719504"/>
                <a:gd name="connsiteY12" fmla="*/ 413846 h 1205579"/>
                <a:gd name="connsiteX13" fmla="*/ 638072 w 1719504"/>
                <a:gd name="connsiteY13" fmla="*/ 430150 h 1205579"/>
                <a:gd name="connsiteX14" fmla="*/ 772959 w 1719504"/>
                <a:gd name="connsiteY14" fmla="*/ 514491 h 1205579"/>
                <a:gd name="connsiteX15" fmla="*/ 867804 w 1719504"/>
                <a:gd name="connsiteY15" fmla="*/ 508340 h 1205579"/>
                <a:gd name="connsiteX16" fmla="*/ 1095464 w 1719504"/>
                <a:gd name="connsiteY16" fmla="*/ 439057 h 1205579"/>
                <a:gd name="connsiteX17" fmla="*/ 1323153 w 1719504"/>
                <a:gd name="connsiteY17" fmla="*/ 508350 h 1205579"/>
                <a:gd name="connsiteX18" fmla="*/ 1383585 w 1719504"/>
                <a:gd name="connsiteY18" fmla="*/ 517333 h 1205579"/>
                <a:gd name="connsiteX19" fmla="*/ 1383595 w 1719504"/>
                <a:gd name="connsiteY19" fmla="*/ 517333 h 1205579"/>
                <a:gd name="connsiteX20" fmla="*/ 1549967 w 1719504"/>
                <a:gd name="connsiteY20" fmla="*/ 434009 h 1205579"/>
                <a:gd name="connsiteX21" fmla="*/ 1712708 w 1719504"/>
                <a:gd name="connsiteY21" fmla="*/ 216417 h 1205579"/>
                <a:gd name="connsiteX22" fmla="*/ 1719505 w 1719504"/>
                <a:gd name="connsiteY22" fmla="*/ 206340 h 120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19504" h="1205579">
                  <a:moveTo>
                    <a:pt x="1598516" y="126220"/>
                  </a:moveTo>
                  <a:cubicBezTo>
                    <a:pt x="1598516" y="126220"/>
                    <a:pt x="1421630" y="-7108"/>
                    <a:pt x="1411373" y="297"/>
                  </a:cubicBezTo>
                  <a:cubicBezTo>
                    <a:pt x="1401115" y="7703"/>
                    <a:pt x="1137008" y="146059"/>
                    <a:pt x="1137008" y="146059"/>
                  </a:cubicBezTo>
                  <a:lnTo>
                    <a:pt x="792751" y="297"/>
                  </a:lnTo>
                  <a:lnTo>
                    <a:pt x="656296" y="86055"/>
                  </a:lnTo>
                  <a:lnTo>
                    <a:pt x="592403" y="126210"/>
                  </a:lnTo>
                  <a:lnTo>
                    <a:pt x="239001" y="360344"/>
                  </a:lnTo>
                  <a:cubicBezTo>
                    <a:pt x="89380" y="459468"/>
                    <a:pt x="0" y="623187"/>
                    <a:pt x="0" y="798115"/>
                  </a:cubicBezTo>
                  <a:lnTo>
                    <a:pt x="0" y="1205580"/>
                  </a:lnTo>
                  <a:lnTo>
                    <a:pt x="226633" y="1205580"/>
                  </a:lnTo>
                  <a:lnTo>
                    <a:pt x="226633" y="903589"/>
                  </a:lnTo>
                  <a:cubicBezTo>
                    <a:pt x="226633" y="728661"/>
                    <a:pt x="316013" y="564932"/>
                    <a:pt x="465635" y="465808"/>
                  </a:cubicBezTo>
                  <a:lnTo>
                    <a:pt x="544072" y="413846"/>
                  </a:lnTo>
                  <a:cubicBezTo>
                    <a:pt x="574778" y="393503"/>
                    <a:pt x="616017" y="400661"/>
                    <a:pt x="638072" y="430150"/>
                  </a:cubicBezTo>
                  <a:cubicBezTo>
                    <a:pt x="670945" y="474098"/>
                    <a:pt x="718819" y="505479"/>
                    <a:pt x="772959" y="514491"/>
                  </a:cubicBezTo>
                  <a:cubicBezTo>
                    <a:pt x="804881" y="519805"/>
                    <a:pt x="837175" y="517647"/>
                    <a:pt x="867804" y="508340"/>
                  </a:cubicBezTo>
                  <a:lnTo>
                    <a:pt x="1095464" y="439057"/>
                  </a:lnTo>
                  <a:lnTo>
                    <a:pt x="1323153" y="508350"/>
                  </a:lnTo>
                  <a:cubicBezTo>
                    <a:pt x="1342765" y="514310"/>
                    <a:pt x="1363099" y="517333"/>
                    <a:pt x="1383585" y="517333"/>
                  </a:cubicBezTo>
                  <a:lnTo>
                    <a:pt x="1383595" y="517333"/>
                  </a:lnTo>
                  <a:cubicBezTo>
                    <a:pt x="1448742" y="517333"/>
                    <a:pt x="1510943" y="486190"/>
                    <a:pt x="1549967" y="434009"/>
                  </a:cubicBezTo>
                  <a:lnTo>
                    <a:pt x="1712708" y="216417"/>
                  </a:lnTo>
                  <a:cubicBezTo>
                    <a:pt x="1715160" y="213137"/>
                    <a:pt x="1717280" y="209724"/>
                    <a:pt x="1719505" y="20634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2" name="Frihandsfigur: Form 61">
              <a:extLst>
                <a:ext uri="{FF2B5EF4-FFF2-40B4-BE49-F238E27FC236}">
                  <a16:creationId xmlns:a16="http://schemas.microsoft.com/office/drawing/2014/main" id="{6DA738B2-DB90-BD3E-D62A-A94EEF13703E}"/>
                </a:ext>
              </a:extLst>
            </p:cNvPr>
            <p:cNvSpPr/>
            <p:nvPr/>
          </p:nvSpPr>
          <p:spPr>
            <a:xfrm>
              <a:off x="5578997" y="3836943"/>
              <a:ext cx="514939" cy="446285"/>
            </a:xfrm>
            <a:custGeom>
              <a:avLst/>
              <a:gdLst>
                <a:gd name="connsiteX0" fmla="*/ 212226 w 514939"/>
                <a:gd name="connsiteY0" fmla="*/ 6090 h 446285"/>
                <a:gd name="connsiteX1" fmla="*/ 514939 w 514939"/>
                <a:gd name="connsiteY1" fmla="*/ 154523 h 446285"/>
                <a:gd name="connsiteX2" fmla="*/ 514939 w 514939"/>
                <a:gd name="connsiteY2" fmla="*/ 361545 h 446285"/>
                <a:gd name="connsiteX3" fmla="*/ 245765 w 514939"/>
                <a:gd name="connsiteY3" fmla="*/ 443462 h 446285"/>
                <a:gd name="connsiteX4" fmla="*/ 174628 w 514939"/>
                <a:gd name="connsiteY4" fmla="*/ 420152 h 446285"/>
                <a:gd name="connsiteX5" fmla="*/ 11878 w 514939"/>
                <a:gd name="connsiteY5" fmla="*/ 202550 h 446285"/>
                <a:gd name="connsiteX6" fmla="*/ 21042 w 514939"/>
                <a:gd name="connsiteY6" fmla="*/ 121384 h 446285"/>
                <a:gd name="connsiteX7" fmla="*/ 147402 w 514939"/>
                <a:gd name="connsiteY7" fmla="*/ 14161 h 446285"/>
                <a:gd name="connsiteX8" fmla="*/ 212226 w 514939"/>
                <a:gd name="connsiteY8" fmla="*/ 6090 h 44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39" h="446285">
                  <a:moveTo>
                    <a:pt x="212226" y="6090"/>
                  </a:moveTo>
                  <a:lnTo>
                    <a:pt x="514939" y="154523"/>
                  </a:lnTo>
                  <a:lnTo>
                    <a:pt x="514939" y="361545"/>
                  </a:lnTo>
                  <a:lnTo>
                    <a:pt x="245765" y="443462"/>
                  </a:lnTo>
                  <a:cubicBezTo>
                    <a:pt x="219508" y="451447"/>
                    <a:pt x="191065" y="442131"/>
                    <a:pt x="174628" y="420152"/>
                  </a:cubicBezTo>
                  <a:lnTo>
                    <a:pt x="11878" y="202550"/>
                  </a:lnTo>
                  <a:cubicBezTo>
                    <a:pt x="-6992" y="177320"/>
                    <a:pt x="-2971" y="141775"/>
                    <a:pt x="21042" y="121384"/>
                  </a:cubicBezTo>
                  <a:lnTo>
                    <a:pt x="147402" y="14161"/>
                  </a:lnTo>
                  <a:cubicBezTo>
                    <a:pt x="165483" y="-1183"/>
                    <a:pt x="190932" y="-4348"/>
                    <a:pt x="212226" y="609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3" name="Frihandsfigur: Form 62">
              <a:extLst>
                <a:ext uri="{FF2B5EF4-FFF2-40B4-BE49-F238E27FC236}">
                  <a16:creationId xmlns:a16="http://schemas.microsoft.com/office/drawing/2014/main" id="{E7B25F5A-D9C3-CDDF-05E5-FF75EB82F632}"/>
                </a:ext>
              </a:extLst>
            </p:cNvPr>
            <p:cNvSpPr/>
            <p:nvPr/>
          </p:nvSpPr>
          <p:spPr>
            <a:xfrm>
              <a:off x="6093937" y="3836943"/>
              <a:ext cx="514939" cy="446285"/>
            </a:xfrm>
            <a:custGeom>
              <a:avLst/>
              <a:gdLst>
                <a:gd name="connsiteX0" fmla="*/ 302714 w 514939"/>
                <a:gd name="connsiteY0" fmla="*/ 6090 h 446285"/>
                <a:gd name="connsiteX1" fmla="*/ 0 w 514939"/>
                <a:gd name="connsiteY1" fmla="*/ 154523 h 446285"/>
                <a:gd name="connsiteX2" fmla="*/ 0 w 514939"/>
                <a:gd name="connsiteY2" fmla="*/ 361545 h 446285"/>
                <a:gd name="connsiteX3" fmla="*/ 269175 w 514939"/>
                <a:gd name="connsiteY3" fmla="*/ 443462 h 446285"/>
                <a:gd name="connsiteX4" fmla="*/ 340311 w 514939"/>
                <a:gd name="connsiteY4" fmla="*/ 420152 h 446285"/>
                <a:gd name="connsiteX5" fmla="*/ 503061 w 514939"/>
                <a:gd name="connsiteY5" fmla="*/ 202550 h 446285"/>
                <a:gd name="connsiteX6" fmla="*/ 493897 w 514939"/>
                <a:gd name="connsiteY6" fmla="*/ 121384 h 446285"/>
                <a:gd name="connsiteX7" fmla="*/ 367538 w 514939"/>
                <a:gd name="connsiteY7" fmla="*/ 14161 h 446285"/>
                <a:gd name="connsiteX8" fmla="*/ 302714 w 514939"/>
                <a:gd name="connsiteY8" fmla="*/ 6090 h 44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39" h="446285">
                  <a:moveTo>
                    <a:pt x="302714" y="6090"/>
                  </a:moveTo>
                  <a:lnTo>
                    <a:pt x="0" y="154523"/>
                  </a:lnTo>
                  <a:lnTo>
                    <a:pt x="0" y="361545"/>
                  </a:lnTo>
                  <a:lnTo>
                    <a:pt x="269175" y="443462"/>
                  </a:lnTo>
                  <a:cubicBezTo>
                    <a:pt x="295431" y="451447"/>
                    <a:pt x="323875" y="442131"/>
                    <a:pt x="340311" y="420152"/>
                  </a:cubicBezTo>
                  <a:lnTo>
                    <a:pt x="503061" y="202550"/>
                  </a:lnTo>
                  <a:cubicBezTo>
                    <a:pt x="521932" y="177320"/>
                    <a:pt x="517911" y="141775"/>
                    <a:pt x="493897" y="121384"/>
                  </a:cubicBezTo>
                  <a:lnTo>
                    <a:pt x="367538" y="14161"/>
                  </a:lnTo>
                  <a:cubicBezTo>
                    <a:pt x="349447" y="-1183"/>
                    <a:pt x="323998" y="-4348"/>
                    <a:pt x="302714" y="609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56" name="Frihandsfigur: Form 255">
              <a:extLst>
                <a:ext uri="{FF2B5EF4-FFF2-40B4-BE49-F238E27FC236}">
                  <a16:creationId xmlns:a16="http://schemas.microsoft.com/office/drawing/2014/main" id="{87E2C2AC-C0A9-8272-B45A-BD25BBFF1D33}"/>
                </a:ext>
              </a:extLst>
            </p:cNvPr>
            <p:cNvSpPr/>
            <p:nvPr/>
          </p:nvSpPr>
          <p:spPr>
            <a:xfrm>
              <a:off x="5332576" y="4667279"/>
              <a:ext cx="142596" cy="446783"/>
            </a:xfrm>
            <a:custGeom>
              <a:avLst/>
              <a:gdLst>
                <a:gd name="connsiteX0" fmla="*/ 142596 w 142596"/>
                <a:gd name="connsiteY0" fmla="*/ 446783 h 446783"/>
                <a:gd name="connsiteX1" fmla="*/ 142596 w 142596"/>
                <a:gd name="connsiteY1" fmla="*/ 71298 h 446783"/>
                <a:gd name="connsiteX2" fmla="*/ 71298 w 142596"/>
                <a:gd name="connsiteY2" fmla="*/ 0 h 446783"/>
                <a:gd name="connsiteX3" fmla="*/ 0 w 142596"/>
                <a:gd name="connsiteY3" fmla="*/ 71298 h 446783"/>
                <a:gd name="connsiteX4" fmla="*/ 0 w 142596"/>
                <a:gd name="connsiteY4" fmla="*/ 446783 h 44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6" h="446783">
                  <a:moveTo>
                    <a:pt x="142596" y="446783"/>
                  </a:move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57" name="Frihandsfigur: Form 256">
              <a:extLst>
                <a:ext uri="{FF2B5EF4-FFF2-40B4-BE49-F238E27FC236}">
                  <a16:creationId xmlns:a16="http://schemas.microsoft.com/office/drawing/2014/main" id="{2792D68F-F306-BC60-08FE-A442EF574A08}"/>
                </a:ext>
              </a:extLst>
            </p:cNvPr>
            <p:cNvSpPr/>
            <p:nvPr/>
          </p:nvSpPr>
          <p:spPr>
            <a:xfrm>
              <a:off x="6712691" y="4667279"/>
              <a:ext cx="142596" cy="446783"/>
            </a:xfrm>
            <a:custGeom>
              <a:avLst/>
              <a:gdLst>
                <a:gd name="connsiteX0" fmla="*/ 142596 w 142596"/>
                <a:gd name="connsiteY0" fmla="*/ 446783 h 446783"/>
                <a:gd name="connsiteX1" fmla="*/ 142596 w 142596"/>
                <a:gd name="connsiteY1" fmla="*/ 71298 h 446783"/>
                <a:gd name="connsiteX2" fmla="*/ 71298 w 142596"/>
                <a:gd name="connsiteY2" fmla="*/ 0 h 446783"/>
                <a:gd name="connsiteX3" fmla="*/ 0 w 142596"/>
                <a:gd name="connsiteY3" fmla="*/ 71298 h 446783"/>
                <a:gd name="connsiteX4" fmla="*/ 0 w 142596"/>
                <a:gd name="connsiteY4" fmla="*/ 446783 h 44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6" h="446783">
                  <a:moveTo>
                    <a:pt x="142596" y="446783"/>
                  </a:move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58" name="Frihandsfigur: Form 257">
              <a:extLst>
                <a:ext uri="{FF2B5EF4-FFF2-40B4-BE49-F238E27FC236}">
                  <a16:creationId xmlns:a16="http://schemas.microsoft.com/office/drawing/2014/main" id="{FE1E9421-F1A0-AA24-594E-FBB7836C9F66}"/>
                </a:ext>
              </a:extLst>
            </p:cNvPr>
            <p:cNvSpPr/>
            <p:nvPr/>
          </p:nvSpPr>
          <p:spPr>
            <a:xfrm>
              <a:off x="7312405" y="3210689"/>
              <a:ext cx="788292" cy="1038012"/>
            </a:xfrm>
            <a:custGeom>
              <a:avLst/>
              <a:gdLst>
                <a:gd name="connsiteX0" fmla="*/ 788292 w 788292"/>
                <a:gd name="connsiteY0" fmla="*/ 189411 h 1038012"/>
                <a:gd name="connsiteX1" fmla="*/ 788292 w 788292"/>
                <a:gd name="connsiteY1" fmla="*/ 643866 h 1038012"/>
                <a:gd name="connsiteX2" fmla="*/ 394146 w 788292"/>
                <a:gd name="connsiteY2" fmla="*/ 1038012 h 1038012"/>
                <a:gd name="connsiteX3" fmla="*/ 0 w 788292"/>
                <a:gd name="connsiteY3" fmla="*/ 643866 h 1038012"/>
                <a:gd name="connsiteX4" fmla="*/ 0 w 788292"/>
                <a:gd name="connsiteY4" fmla="*/ 301834 h 1038012"/>
                <a:gd name="connsiteX5" fmla="*/ 101586 w 788292"/>
                <a:gd name="connsiteY5" fmla="*/ 12363 h 1038012"/>
                <a:gd name="connsiteX6" fmla="*/ 148120 w 788292"/>
                <a:gd name="connsiteY6" fmla="*/ 7391 h 1038012"/>
                <a:gd name="connsiteX7" fmla="*/ 166515 w 788292"/>
                <a:gd name="connsiteY7" fmla="*/ 22354 h 1038012"/>
                <a:gd name="connsiteX8" fmla="*/ 458771 w 788292"/>
                <a:gd name="connsiteY8" fmla="*/ 130585 h 1038012"/>
                <a:gd name="connsiteX9" fmla="*/ 738174 w 788292"/>
                <a:gd name="connsiteY9" fmla="*/ 137953 h 1038012"/>
                <a:gd name="connsiteX10" fmla="*/ 788292 w 788292"/>
                <a:gd name="connsiteY10" fmla="*/ 189411 h 103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8292" h="1038012">
                  <a:moveTo>
                    <a:pt x="788292" y="189411"/>
                  </a:moveTo>
                  <a:lnTo>
                    <a:pt x="788292" y="643866"/>
                  </a:lnTo>
                  <a:cubicBezTo>
                    <a:pt x="788292" y="861544"/>
                    <a:pt x="611825" y="1038012"/>
                    <a:pt x="394146" y="1038012"/>
                  </a:cubicBezTo>
                  <a:cubicBezTo>
                    <a:pt x="176468" y="1038012"/>
                    <a:pt x="0" y="861544"/>
                    <a:pt x="0" y="643866"/>
                  </a:cubicBezTo>
                  <a:lnTo>
                    <a:pt x="0" y="301834"/>
                  </a:lnTo>
                  <a:cubicBezTo>
                    <a:pt x="0" y="196607"/>
                    <a:pt x="35830" y="94518"/>
                    <a:pt x="101586" y="12363"/>
                  </a:cubicBezTo>
                  <a:cubicBezTo>
                    <a:pt x="113022" y="-1925"/>
                    <a:pt x="133917" y="-4159"/>
                    <a:pt x="148120" y="7391"/>
                  </a:cubicBezTo>
                  <a:lnTo>
                    <a:pt x="166515" y="22354"/>
                  </a:lnTo>
                  <a:cubicBezTo>
                    <a:pt x="249306" y="89717"/>
                    <a:pt x="352071" y="127771"/>
                    <a:pt x="458771" y="130585"/>
                  </a:cubicBezTo>
                  <a:lnTo>
                    <a:pt x="738174" y="137953"/>
                  </a:lnTo>
                  <a:cubicBezTo>
                    <a:pt x="766067" y="138685"/>
                    <a:pt x="788292" y="161510"/>
                    <a:pt x="788292" y="189411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59" name="Frihandsfigur: Form 258">
              <a:extLst>
                <a:ext uri="{FF2B5EF4-FFF2-40B4-BE49-F238E27FC236}">
                  <a16:creationId xmlns:a16="http://schemas.microsoft.com/office/drawing/2014/main" id="{7F76C143-754F-893B-D96E-714DD73C4416}"/>
                </a:ext>
              </a:extLst>
            </p:cNvPr>
            <p:cNvSpPr/>
            <p:nvPr/>
          </p:nvSpPr>
          <p:spPr>
            <a:xfrm>
              <a:off x="7353796" y="3210679"/>
              <a:ext cx="746910" cy="244947"/>
            </a:xfrm>
            <a:custGeom>
              <a:avLst/>
              <a:gdLst>
                <a:gd name="connsiteX0" fmla="*/ 8442 w 746910"/>
                <a:gd name="connsiteY0" fmla="*/ 114652 h 244947"/>
                <a:gd name="connsiteX1" fmla="*/ 31875 w 746910"/>
                <a:gd name="connsiteY1" fmla="*/ 129616 h 244947"/>
                <a:gd name="connsiteX2" fmla="*/ 404071 w 746910"/>
                <a:gd name="connsiteY2" fmla="*/ 237846 h 244947"/>
                <a:gd name="connsiteX3" fmla="*/ 746911 w 746910"/>
                <a:gd name="connsiteY3" fmla="*/ 244948 h 244947"/>
                <a:gd name="connsiteX4" fmla="*/ 746911 w 746910"/>
                <a:gd name="connsiteY4" fmla="*/ 189421 h 244947"/>
                <a:gd name="connsiteX5" fmla="*/ 696793 w 746910"/>
                <a:gd name="connsiteY5" fmla="*/ 137962 h 244947"/>
                <a:gd name="connsiteX6" fmla="*/ 417390 w 746910"/>
                <a:gd name="connsiteY6" fmla="*/ 130595 h 244947"/>
                <a:gd name="connsiteX7" fmla="*/ 125133 w 746910"/>
                <a:gd name="connsiteY7" fmla="*/ 22364 h 244947"/>
                <a:gd name="connsiteX8" fmla="*/ 106738 w 746910"/>
                <a:gd name="connsiteY8" fmla="*/ 7391 h 244947"/>
                <a:gd name="connsiteX9" fmla="*/ 60204 w 746910"/>
                <a:gd name="connsiteY9" fmla="*/ 12363 h 244947"/>
                <a:gd name="connsiteX10" fmla="*/ 0 w 746910"/>
                <a:gd name="connsiteY10" fmla="*/ 110546 h 244947"/>
                <a:gd name="connsiteX11" fmla="*/ 8442 w 746910"/>
                <a:gd name="connsiteY11" fmla="*/ 114652 h 24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6910" h="244946">
                  <a:moveTo>
                    <a:pt x="8442" y="114652"/>
                  </a:moveTo>
                  <a:lnTo>
                    <a:pt x="31875" y="129616"/>
                  </a:lnTo>
                  <a:cubicBezTo>
                    <a:pt x="137320" y="196978"/>
                    <a:pt x="268186" y="235032"/>
                    <a:pt x="404071" y="237846"/>
                  </a:cubicBezTo>
                  <a:lnTo>
                    <a:pt x="746911" y="244948"/>
                  </a:lnTo>
                  <a:lnTo>
                    <a:pt x="746911" y="189421"/>
                  </a:lnTo>
                  <a:cubicBezTo>
                    <a:pt x="746911" y="161519"/>
                    <a:pt x="724685" y="138694"/>
                    <a:pt x="696793" y="137962"/>
                  </a:cubicBezTo>
                  <a:lnTo>
                    <a:pt x="417390" y="130595"/>
                  </a:lnTo>
                  <a:cubicBezTo>
                    <a:pt x="310689" y="127781"/>
                    <a:pt x="207925" y="89727"/>
                    <a:pt x="125133" y="22364"/>
                  </a:cubicBezTo>
                  <a:lnTo>
                    <a:pt x="106738" y="7391"/>
                  </a:lnTo>
                  <a:cubicBezTo>
                    <a:pt x="92536" y="-4159"/>
                    <a:pt x="71641" y="-1925"/>
                    <a:pt x="60204" y="12363"/>
                  </a:cubicBezTo>
                  <a:cubicBezTo>
                    <a:pt x="35953" y="42651"/>
                    <a:pt x="15819" y="75667"/>
                    <a:pt x="0" y="110546"/>
                  </a:cubicBezTo>
                  <a:cubicBezTo>
                    <a:pt x="2937" y="111658"/>
                    <a:pt x="5790" y="112960"/>
                    <a:pt x="8442" y="114652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0" name="Frihandsfigur: Form 259">
              <a:extLst>
                <a:ext uri="{FF2B5EF4-FFF2-40B4-BE49-F238E27FC236}">
                  <a16:creationId xmlns:a16="http://schemas.microsoft.com/office/drawing/2014/main" id="{E708FEA2-3DF9-26E1-6288-EADDB5B25B8C}"/>
                </a:ext>
              </a:extLst>
            </p:cNvPr>
            <p:cNvSpPr/>
            <p:nvPr/>
          </p:nvSpPr>
          <p:spPr>
            <a:xfrm>
              <a:off x="4131628" y="3263071"/>
              <a:ext cx="750437" cy="945018"/>
            </a:xfrm>
            <a:custGeom>
              <a:avLst/>
              <a:gdLst>
                <a:gd name="connsiteX0" fmla="*/ 73038 w 750437"/>
                <a:gd name="connsiteY0" fmla="*/ 11629 h 945018"/>
                <a:gd name="connsiteX1" fmla="*/ 0 w 750437"/>
                <a:gd name="connsiteY1" fmla="*/ 237027 h 945018"/>
                <a:gd name="connsiteX2" fmla="*/ 0 w 750437"/>
                <a:gd name="connsiteY2" fmla="*/ 569799 h 945018"/>
                <a:gd name="connsiteX3" fmla="*/ 375219 w 750437"/>
                <a:gd name="connsiteY3" fmla="*/ 945018 h 945018"/>
                <a:gd name="connsiteX4" fmla="*/ 750438 w 750437"/>
                <a:gd name="connsiteY4" fmla="*/ 569799 h 945018"/>
                <a:gd name="connsiteX5" fmla="*/ 750438 w 750437"/>
                <a:gd name="connsiteY5" fmla="*/ 201796 h 945018"/>
                <a:gd name="connsiteX6" fmla="*/ 701736 w 750437"/>
                <a:gd name="connsiteY6" fmla="*/ 153094 h 945018"/>
                <a:gd name="connsiteX7" fmla="*/ 525677 w 750437"/>
                <a:gd name="connsiteY7" fmla="*/ 153094 h 945018"/>
                <a:gd name="connsiteX8" fmla="*/ 132976 w 750437"/>
                <a:gd name="connsiteY8" fmla="*/ 21022 h 945018"/>
                <a:gd name="connsiteX9" fmla="*/ 112803 w 750437"/>
                <a:gd name="connsiteY9" fmla="*/ 5726 h 945018"/>
                <a:gd name="connsiteX10" fmla="*/ 73038 w 750437"/>
                <a:gd name="connsiteY10" fmla="*/ 11629 h 94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0437" h="945018">
                  <a:moveTo>
                    <a:pt x="73038" y="11629"/>
                  </a:moveTo>
                  <a:cubicBezTo>
                    <a:pt x="25563" y="77195"/>
                    <a:pt x="0" y="156079"/>
                    <a:pt x="0" y="237027"/>
                  </a:cubicBezTo>
                  <a:lnTo>
                    <a:pt x="0" y="569799"/>
                  </a:lnTo>
                  <a:cubicBezTo>
                    <a:pt x="0" y="777030"/>
                    <a:pt x="167988" y="945018"/>
                    <a:pt x="375219" y="945018"/>
                  </a:cubicBezTo>
                  <a:cubicBezTo>
                    <a:pt x="582450" y="945018"/>
                    <a:pt x="750438" y="777030"/>
                    <a:pt x="750438" y="569799"/>
                  </a:cubicBezTo>
                  <a:lnTo>
                    <a:pt x="750438" y="201796"/>
                  </a:lnTo>
                  <a:cubicBezTo>
                    <a:pt x="750438" y="174893"/>
                    <a:pt x="728630" y="153094"/>
                    <a:pt x="701736" y="153094"/>
                  </a:cubicBezTo>
                  <a:lnTo>
                    <a:pt x="525677" y="153094"/>
                  </a:lnTo>
                  <a:cubicBezTo>
                    <a:pt x="383870" y="153094"/>
                    <a:pt x="245960" y="106712"/>
                    <a:pt x="132976" y="21022"/>
                  </a:cubicBezTo>
                  <a:lnTo>
                    <a:pt x="112803" y="5726"/>
                  </a:lnTo>
                  <a:cubicBezTo>
                    <a:pt x="100245" y="-3819"/>
                    <a:pt x="82288" y="-1147"/>
                    <a:pt x="73038" y="11629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1" name="Frihandsfigur: Form 260">
              <a:extLst>
                <a:ext uri="{FF2B5EF4-FFF2-40B4-BE49-F238E27FC236}">
                  <a16:creationId xmlns:a16="http://schemas.microsoft.com/office/drawing/2014/main" id="{F1FAC218-6B58-0D73-5D2D-78BBF8BA4493}"/>
                </a:ext>
              </a:extLst>
            </p:cNvPr>
            <p:cNvSpPr/>
            <p:nvPr/>
          </p:nvSpPr>
          <p:spPr>
            <a:xfrm>
              <a:off x="4151744" y="3263060"/>
              <a:ext cx="730331" cy="298582"/>
            </a:xfrm>
            <a:custGeom>
              <a:avLst/>
              <a:gdLst>
                <a:gd name="connsiteX0" fmla="*/ 3403 w 730331"/>
                <a:gd name="connsiteY0" fmla="*/ 117115 h 298582"/>
                <a:gd name="connsiteX1" fmla="*/ 542979 w 730331"/>
                <a:gd name="connsiteY1" fmla="*/ 298583 h 298582"/>
                <a:gd name="connsiteX2" fmla="*/ 730332 w 730331"/>
                <a:gd name="connsiteY2" fmla="*/ 298583 h 298582"/>
                <a:gd name="connsiteX3" fmla="*/ 730332 w 730331"/>
                <a:gd name="connsiteY3" fmla="*/ 201798 h 298582"/>
                <a:gd name="connsiteX4" fmla="*/ 681630 w 730331"/>
                <a:gd name="connsiteY4" fmla="*/ 153087 h 298582"/>
                <a:gd name="connsiteX5" fmla="*/ 505571 w 730331"/>
                <a:gd name="connsiteY5" fmla="*/ 153087 h 298582"/>
                <a:gd name="connsiteX6" fmla="*/ 112870 w 730331"/>
                <a:gd name="connsiteY6" fmla="*/ 21014 h 298582"/>
                <a:gd name="connsiteX7" fmla="*/ 92697 w 730331"/>
                <a:gd name="connsiteY7" fmla="*/ 5718 h 298582"/>
                <a:gd name="connsiteX8" fmla="*/ 52922 w 730331"/>
                <a:gd name="connsiteY8" fmla="*/ 11631 h 298582"/>
                <a:gd name="connsiteX9" fmla="*/ 0 w 730331"/>
                <a:gd name="connsiteY9" fmla="*/ 114529 h 29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0331" h="298582">
                  <a:moveTo>
                    <a:pt x="3403" y="117115"/>
                  </a:moveTo>
                  <a:cubicBezTo>
                    <a:pt x="158643" y="234852"/>
                    <a:pt x="348135" y="298583"/>
                    <a:pt x="542979" y="298583"/>
                  </a:cubicBezTo>
                  <a:lnTo>
                    <a:pt x="730332" y="298583"/>
                  </a:lnTo>
                  <a:lnTo>
                    <a:pt x="730332" y="201798"/>
                  </a:lnTo>
                  <a:cubicBezTo>
                    <a:pt x="730332" y="174894"/>
                    <a:pt x="708524" y="153087"/>
                    <a:pt x="681630" y="153087"/>
                  </a:cubicBezTo>
                  <a:lnTo>
                    <a:pt x="505571" y="153087"/>
                  </a:lnTo>
                  <a:cubicBezTo>
                    <a:pt x="363764" y="153087"/>
                    <a:pt x="225854" y="106705"/>
                    <a:pt x="112870" y="21014"/>
                  </a:cubicBezTo>
                  <a:lnTo>
                    <a:pt x="92697" y="5718"/>
                  </a:lnTo>
                  <a:cubicBezTo>
                    <a:pt x="80130" y="-3817"/>
                    <a:pt x="62182" y="-1146"/>
                    <a:pt x="52922" y="11631"/>
                  </a:cubicBezTo>
                  <a:cubicBezTo>
                    <a:pt x="30031" y="43249"/>
                    <a:pt x="12292" y="77976"/>
                    <a:pt x="0" y="114529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2" name="Frihandsfigur: Form 261">
              <a:extLst>
                <a:ext uri="{FF2B5EF4-FFF2-40B4-BE49-F238E27FC236}">
                  <a16:creationId xmlns:a16="http://schemas.microsoft.com/office/drawing/2014/main" id="{B2FE3A09-2B5D-6B78-1EFE-F8338BBB78A8}"/>
                </a:ext>
              </a:extLst>
            </p:cNvPr>
            <p:cNvSpPr/>
            <p:nvPr/>
          </p:nvSpPr>
          <p:spPr>
            <a:xfrm>
              <a:off x="5332576" y="4667279"/>
              <a:ext cx="142596" cy="518081"/>
            </a:xfrm>
            <a:custGeom>
              <a:avLst/>
              <a:gdLst>
                <a:gd name="connsiteX0" fmla="*/ 71298 w 142596"/>
                <a:gd name="connsiteY0" fmla="*/ 0 h 518081"/>
                <a:gd name="connsiteX1" fmla="*/ 0 w 142596"/>
                <a:gd name="connsiteY1" fmla="*/ 71298 h 518081"/>
                <a:gd name="connsiteX2" fmla="*/ 0 w 142596"/>
                <a:gd name="connsiteY2" fmla="*/ 446783 h 518081"/>
                <a:gd name="connsiteX3" fmla="*/ 71298 w 142596"/>
                <a:gd name="connsiteY3" fmla="*/ 518082 h 518081"/>
                <a:gd name="connsiteX4" fmla="*/ 142596 w 142596"/>
                <a:gd name="connsiteY4" fmla="*/ 446783 h 518081"/>
                <a:gd name="connsiteX5" fmla="*/ 142596 w 142596"/>
                <a:gd name="connsiteY5" fmla="*/ 71298 h 518081"/>
                <a:gd name="connsiteX6" fmla="*/ 71298 w 142596"/>
                <a:gd name="connsiteY6" fmla="*/ 0 h 51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518081">
                  <a:moveTo>
                    <a:pt x="71298" y="0"/>
                  </a:move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ubicBezTo>
                    <a:pt x="0" y="486169"/>
                    <a:pt x="31923" y="518082"/>
                    <a:pt x="71298" y="518082"/>
                  </a:cubicBezTo>
                  <a:cubicBezTo>
                    <a:pt x="110674" y="518082"/>
                    <a:pt x="142596" y="486169"/>
                    <a:pt x="142596" y="446783"/>
                  </a:cubicBez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3" name="Frihandsfigur: Form 262">
              <a:extLst>
                <a:ext uri="{FF2B5EF4-FFF2-40B4-BE49-F238E27FC236}">
                  <a16:creationId xmlns:a16="http://schemas.microsoft.com/office/drawing/2014/main" id="{4FA20FCB-7C61-17F0-3A63-3E44A5A1EB11}"/>
                </a:ext>
              </a:extLst>
            </p:cNvPr>
            <p:cNvSpPr/>
            <p:nvPr/>
          </p:nvSpPr>
          <p:spPr>
            <a:xfrm>
              <a:off x="6712691" y="4667279"/>
              <a:ext cx="142596" cy="518081"/>
            </a:xfrm>
            <a:custGeom>
              <a:avLst/>
              <a:gdLst>
                <a:gd name="connsiteX0" fmla="*/ 71298 w 142596"/>
                <a:gd name="connsiteY0" fmla="*/ 0 h 518081"/>
                <a:gd name="connsiteX1" fmla="*/ 0 w 142596"/>
                <a:gd name="connsiteY1" fmla="*/ 71298 h 518081"/>
                <a:gd name="connsiteX2" fmla="*/ 0 w 142596"/>
                <a:gd name="connsiteY2" fmla="*/ 446783 h 518081"/>
                <a:gd name="connsiteX3" fmla="*/ 71298 w 142596"/>
                <a:gd name="connsiteY3" fmla="*/ 518082 h 518081"/>
                <a:gd name="connsiteX4" fmla="*/ 142596 w 142596"/>
                <a:gd name="connsiteY4" fmla="*/ 446783 h 518081"/>
                <a:gd name="connsiteX5" fmla="*/ 142596 w 142596"/>
                <a:gd name="connsiteY5" fmla="*/ 71298 h 518081"/>
                <a:gd name="connsiteX6" fmla="*/ 71298 w 142596"/>
                <a:gd name="connsiteY6" fmla="*/ 0 h 51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518081">
                  <a:moveTo>
                    <a:pt x="71298" y="0"/>
                  </a:move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ubicBezTo>
                    <a:pt x="0" y="486169"/>
                    <a:pt x="31923" y="518082"/>
                    <a:pt x="71298" y="518082"/>
                  </a:cubicBezTo>
                  <a:cubicBezTo>
                    <a:pt x="110674" y="518082"/>
                    <a:pt x="142596" y="486169"/>
                    <a:pt x="142596" y="446783"/>
                  </a:cubicBez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4" name="Frihandsfigur: Form 263">
              <a:extLst>
                <a:ext uri="{FF2B5EF4-FFF2-40B4-BE49-F238E27FC236}">
                  <a16:creationId xmlns:a16="http://schemas.microsoft.com/office/drawing/2014/main" id="{512565C8-605E-45F2-76A8-1F0CAA82563A}"/>
                </a:ext>
              </a:extLst>
            </p:cNvPr>
            <p:cNvSpPr/>
            <p:nvPr/>
          </p:nvSpPr>
          <p:spPr>
            <a:xfrm>
              <a:off x="3807744" y="1596574"/>
              <a:ext cx="4726311" cy="3664534"/>
            </a:xfrm>
            <a:custGeom>
              <a:avLst/>
              <a:gdLst>
                <a:gd name="connsiteX0" fmla="*/ 4361637 w 4726311"/>
                <a:gd name="connsiteY0" fmla="*/ 2821789 h 3664534"/>
                <a:gd name="connsiteX1" fmla="*/ 4122902 w 4726311"/>
                <a:gd name="connsiteY1" fmla="*/ 2726012 h 3664534"/>
                <a:gd name="connsiteX2" fmla="*/ 4122902 w 4726311"/>
                <a:gd name="connsiteY2" fmla="*/ 2665038 h 3664534"/>
                <a:gd name="connsiteX3" fmla="*/ 4247256 w 4726311"/>
                <a:gd name="connsiteY3" fmla="*/ 2565096 h 3664534"/>
                <a:gd name="connsiteX4" fmla="*/ 4636287 w 4726311"/>
                <a:gd name="connsiteY4" fmla="*/ 2401367 h 3664534"/>
                <a:gd name="connsiteX5" fmla="*/ 4690132 w 4726311"/>
                <a:gd name="connsiteY5" fmla="*/ 1969033 h 3664534"/>
                <a:gd name="connsiteX6" fmla="*/ 4582928 w 4726311"/>
                <a:gd name="connsiteY6" fmla="*/ 1721847 h 3664534"/>
                <a:gd name="connsiteX7" fmla="*/ 4566434 w 4726311"/>
                <a:gd name="connsiteY7" fmla="*/ 1663639 h 3664534"/>
                <a:gd name="connsiteX8" fmla="*/ 4340485 w 4726311"/>
                <a:gd name="connsiteY8" fmla="*/ 1249919 h 3664534"/>
                <a:gd name="connsiteX9" fmla="*/ 3898807 w 4726311"/>
                <a:gd name="connsiteY9" fmla="*/ 1085192 h 3664534"/>
                <a:gd name="connsiteX10" fmla="*/ 3457128 w 4726311"/>
                <a:gd name="connsiteY10" fmla="*/ 1249919 h 3664534"/>
                <a:gd name="connsiteX11" fmla="*/ 3231179 w 4726311"/>
                <a:gd name="connsiteY11" fmla="*/ 1663639 h 3664534"/>
                <a:gd name="connsiteX12" fmla="*/ 3214686 w 4726311"/>
                <a:gd name="connsiteY12" fmla="*/ 1721847 h 3664534"/>
                <a:gd name="connsiteX13" fmla="*/ 3107491 w 4726311"/>
                <a:gd name="connsiteY13" fmla="*/ 1969033 h 3664534"/>
                <a:gd name="connsiteX14" fmla="*/ 3161336 w 4726311"/>
                <a:gd name="connsiteY14" fmla="*/ 2401367 h 3664534"/>
                <a:gd name="connsiteX15" fmla="*/ 3498386 w 4726311"/>
                <a:gd name="connsiteY15" fmla="*/ 2568423 h 3664534"/>
                <a:gd name="connsiteX16" fmla="*/ 3549778 w 4726311"/>
                <a:gd name="connsiteY16" fmla="*/ 2565391 h 3664534"/>
                <a:gd name="connsiteX17" fmla="*/ 3661564 w 4726311"/>
                <a:gd name="connsiteY17" fmla="*/ 2658193 h 3664534"/>
                <a:gd name="connsiteX18" fmla="*/ 3661564 w 4726311"/>
                <a:gd name="connsiteY18" fmla="*/ 2726002 h 3664534"/>
                <a:gd name="connsiteX19" fmla="*/ 3422839 w 4726311"/>
                <a:gd name="connsiteY19" fmla="*/ 2821789 h 3664534"/>
                <a:gd name="connsiteX20" fmla="*/ 3377274 w 4726311"/>
                <a:gd name="connsiteY20" fmla="*/ 2842912 h 3664534"/>
                <a:gd name="connsiteX21" fmla="*/ 3183077 w 4726311"/>
                <a:gd name="connsiteY21" fmla="*/ 2627221 h 3664534"/>
                <a:gd name="connsiteX22" fmla="*/ 2872131 w 4726311"/>
                <a:gd name="connsiteY22" fmla="*/ 2413374 h 3664534"/>
                <a:gd name="connsiteX23" fmla="*/ 2826234 w 4726311"/>
                <a:gd name="connsiteY23" fmla="*/ 2307405 h 3664534"/>
                <a:gd name="connsiteX24" fmla="*/ 2699884 w 4726311"/>
                <a:gd name="connsiteY24" fmla="*/ 2200192 h 3664534"/>
                <a:gd name="connsiteX25" fmla="*/ 2660223 w 4726311"/>
                <a:gd name="connsiteY25" fmla="*/ 2177120 h 3664534"/>
                <a:gd name="connsiteX26" fmla="*/ 2660223 w 4726311"/>
                <a:gd name="connsiteY26" fmla="*/ 2032774 h 3664534"/>
                <a:gd name="connsiteX27" fmla="*/ 2916241 w 4726311"/>
                <a:gd name="connsiteY27" fmla="*/ 1619225 h 3664534"/>
                <a:gd name="connsiteX28" fmla="*/ 2923846 w 4726311"/>
                <a:gd name="connsiteY28" fmla="*/ 1619225 h 3664534"/>
                <a:gd name="connsiteX29" fmla="*/ 3170386 w 4726311"/>
                <a:gd name="connsiteY29" fmla="*/ 1372695 h 3664534"/>
                <a:gd name="connsiteX30" fmla="*/ 3116494 w 4726311"/>
                <a:gd name="connsiteY30" fmla="*/ 1219109 h 3664534"/>
                <a:gd name="connsiteX31" fmla="*/ 3167458 w 4726311"/>
                <a:gd name="connsiteY31" fmla="*/ 856809 h 3664534"/>
                <a:gd name="connsiteX32" fmla="*/ 2760963 w 4726311"/>
                <a:gd name="connsiteY32" fmla="*/ 312785 h 3664534"/>
                <a:gd name="connsiteX33" fmla="*/ 2750819 w 4726311"/>
                <a:gd name="connsiteY33" fmla="*/ 311283 h 3664534"/>
                <a:gd name="connsiteX34" fmla="*/ 2383177 w 4726311"/>
                <a:gd name="connsiteY34" fmla="*/ 32944 h 3664534"/>
                <a:gd name="connsiteX35" fmla="*/ 2364516 w 4726311"/>
                <a:gd name="connsiteY35" fmla="*/ 27649 h 3664534"/>
                <a:gd name="connsiteX36" fmla="*/ 1761352 w 4726311"/>
                <a:gd name="connsiteY36" fmla="*/ 123103 h 3664534"/>
                <a:gd name="connsiteX37" fmla="*/ 1741731 w 4726311"/>
                <a:gd name="connsiteY37" fmla="*/ 221998 h 3664534"/>
                <a:gd name="connsiteX38" fmla="*/ 1840636 w 4726311"/>
                <a:gd name="connsiteY38" fmla="*/ 241610 h 3664534"/>
                <a:gd name="connsiteX39" fmla="*/ 2325616 w 4726311"/>
                <a:gd name="connsiteY39" fmla="*/ 164836 h 3664534"/>
                <a:gd name="connsiteX40" fmla="*/ 2344277 w 4726311"/>
                <a:gd name="connsiteY40" fmla="*/ 170131 h 3664534"/>
                <a:gd name="connsiteX41" fmla="*/ 2644110 w 4726311"/>
                <a:gd name="connsiteY41" fmla="*/ 411499 h 3664534"/>
                <a:gd name="connsiteX42" fmla="*/ 2701633 w 4726311"/>
                <a:gd name="connsiteY42" fmla="*/ 673192 h 3664534"/>
                <a:gd name="connsiteX43" fmla="*/ 2653302 w 4726311"/>
                <a:gd name="connsiteY43" fmla="*/ 631649 h 3664534"/>
                <a:gd name="connsiteX44" fmla="*/ 2498861 w 4726311"/>
                <a:gd name="connsiteY44" fmla="*/ 629273 h 3664534"/>
                <a:gd name="connsiteX45" fmla="*/ 2435463 w 4726311"/>
                <a:gd name="connsiteY45" fmla="*/ 680484 h 3664534"/>
                <a:gd name="connsiteX46" fmla="*/ 2073562 w 4726311"/>
                <a:gd name="connsiteY46" fmla="*/ 680484 h 3664534"/>
                <a:gd name="connsiteX47" fmla="*/ 1647665 w 4726311"/>
                <a:gd name="connsiteY47" fmla="*/ 1106382 h 3664534"/>
                <a:gd name="connsiteX48" fmla="*/ 1647665 w 4726311"/>
                <a:gd name="connsiteY48" fmla="*/ 1126184 h 3664534"/>
                <a:gd name="connsiteX49" fmla="*/ 1592689 w 4726311"/>
                <a:gd name="connsiteY49" fmla="*/ 1132629 h 3664534"/>
                <a:gd name="connsiteX50" fmla="*/ 1655964 w 4726311"/>
                <a:gd name="connsiteY50" fmla="*/ 440912 h 3664534"/>
                <a:gd name="connsiteX51" fmla="*/ 1630011 w 4726311"/>
                <a:gd name="connsiteY51" fmla="*/ 343471 h 3664534"/>
                <a:gd name="connsiteX52" fmla="*/ 1532580 w 4726311"/>
                <a:gd name="connsiteY52" fmla="*/ 369424 h 3664534"/>
                <a:gd name="connsiteX53" fmla="*/ 1467641 w 4726311"/>
                <a:gd name="connsiteY53" fmla="*/ 1205467 h 3664534"/>
                <a:gd name="connsiteX54" fmla="*/ 1402047 w 4726311"/>
                <a:gd name="connsiteY54" fmla="*/ 1372695 h 3664534"/>
                <a:gd name="connsiteX55" fmla="*/ 1648587 w 4726311"/>
                <a:gd name="connsiteY55" fmla="*/ 1619225 h 3664534"/>
                <a:gd name="connsiteX56" fmla="*/ 1656192 w 4726311"/>
                <a:gd name="connsiteY56" fmla="*/ 1619225 h 3664534"/>
                <a:gd name="connsiteX57" fmla="*/ 1912209 w 4726311"/>
                <a:gd name="connsiteY57" fmla="*/ 2032774 h 3664534"/>
                <a:gd name="connsiteX58" fmla="*/ 1912209 w 4726311"/>
                <a:gd name="connsiteY58" fmla="*/ 2177120 h 3664534"/>
                <a:gd name="connsiteX59" fmla="*/ 1872558 w 4726311"/>
                <a:gd name="connsiteY59" fmla="*/ 2200182 h 3664534"/>
                <a:gd name="connsiteX60" fmla="*/ 1746199 w 4726311"/>
                <a:gd name="connsiteY60" fmla="*/ 2307405 h 3664534"/>
                <a:gd name="connsiteX61" fmla="*/ 1700302 w 4726311"/>
                <a:gd name="connsiteY61" fmla="*/ 2413374 h 3664534"/>
                <a:gd name="connsiteX62" fmla="*/ 1389356 w 4726311"/>
                <a:gd name="connsiteY62" fmla="*/ 2627221 h 3664534"/>
                <a:gd name="connsiteX63" fmla="*/ 1230075 w 4726311"/>
                <a:gd name="connsiteY63" fmla="*/ 2786054 h 3664534"/>
                <a:gd name="connsiteX64" fmla="*/ 1144232 w 4726311"/>
                <a:gd name="connsiteY64" fmla="*/ 2747363 h 3664534"/>
                <a:gd name="connsiteX65" fmla="*/ 933113 w 4726311"/>
                <a:gd name="connsiteY65" fmla="*/ 2672585 h 3664534"/>
                <a:gd name="connsiteX66" fmla="*/ 933113 w 4726311"/>
                <a:gd name="connsiteY66" fmla="*/ 2616393 h 3664534"/>
                <a:gd name="connsiteX67" fmla="*/ 1139489 w 4726311"/>
                <a:gd name="connsiteY67" fmla="*/ 2309801 h 3664534"/>
                <a:gd name="connsiteX68" fmla="*/ 1171392 w 4726311"/>
                <a:gd name="connsiteY68" fmla="*/ 2309801 h 3664534"/>
                <a:gd name="connsiteX69" fmla="*/ 1398254 w 4726311"/>
                <a:gd name="connsiteY69" fmla="*/ 2082949 h 3664534"/>
                <a:gd name="connsiteX70" fmla="*/ 1343772 w 4726311"/>
                <a:gd name="connsiteY70" fmla="*/ 1935713 h 3664534"/>
                <a:gd name="connsiteX71" fmla="*/ 1356501 w 4726311"/>
                <a:gd name="connsiteY71" fmla="*/ 1785027 h 3664534"/>
                <a:gd name="connsiteX72" fmla="*/ 1103212 w 4726311"/>
                <a:gd name="connsiteY72" fmla="*/ 1234462 h 3664534"/>
                <a:gd name="connsiteX73" fmla="*/ 501132 w 4726311"/>
                <a:gd name="connsiteY73" fmla="*/ 1165198 h 3664534"/>
                <a:gd name="connsiteX74" fmla="*/ 359020 w 4726311"/>
                <a:gd name="connsiteY74" fmla="*/ 1224946 h 3664534"/>
                <a:gd name="connsiteX75" fmla="*/ 23319 w 4726311"/>
                <a:gd name="connsiteY75" fmla="*/ 1708348 h 3664534"/>
                <a:gd name="connsiteX76" fmla="*/ 55109 w 4726311"/>
                <a:gd name="connsiteY76" fmla="*/ 1934981 h 3664534"/>
                <a:gd name="connsiteX77" fmla="*/ 0 w 4726311"/>
                <a:gd name="connsiteY77" fmla="*/ 2082949 h 3664534"/>
                <a:gd name="connsiteX78" fmla="*/ 226862 w 4726311"/>
                <a:gd name="connsiteY78" fmla="*/ 2309801 h 3664534"/>
                <a:gd name="connsiteX79" fmla="*/ 258765 w 4726311"/>
                <a:gd name="connsiteY79" fmla="*/ 2309801 h 3664534"/>
                <a:gd name="connsiteX80" fmla="*/ 444625 w 4726311"/>
                <a:gd name="connsiteY80" fmla="*/ 2602875 h 3664534"/>
                <a:gd name="connsiteX81" fmla="*/ 444625 w 4726311"/>
                <a:gd name="connsiteY81" fmla="*/ 2672585 h 3664534"/>
                <a:gd name="connsiteX82" fmla="*/ 233507 w 4726311"/>
                <a:gd name="connsiteY82" fmla="*/ 2747354 h 3664534"/>
                <a:gd name="connsiteX83" fmla="*/ 146941 w 4726311"/>
                <a:gd name="connsiteY83" fmla="*/ 2786368 h 3664534"/>
                <a:gd name="connsiteX84" fmla="*/ 119040 w 4726311"/>
                <a:gd name="connsiteY84" fmla="*/ 2883258 h 3664534"/>
                <a:gd name="connsiteX85" fmla="*/ 181497 w 4726311"/>
                <a:gd name="connsiteY85" fmla="*/ 2920067 h 3664534"/>
                <a:gd name="connsiteX86" fmla="*/ 215929 w 4726311"/>
                <a:gd name="connsiteY86" fmla="*/ 2911149 h 3664534"/>
                <a:gd name="connsiteX87" fmla="*/ 281096 w 4726311"/>
                <a:gd name="connsiteY87" fmla="*/ 2881765 h 3664534"/>
                <a:gd name="connsiteX88" fmla="*/ 463524 w 4726311"/>
                <a:gd name="connsiteY88" fmla="*/ 2817150 h 3664534"/>
                <a:gd name="connsiteX89" fmla="*/ 688855 w 4726311"/>
                <a:gd name="connsiteY89" fmla="*/ 2967199 h 3664534"/>
                <a:gd name="connsiteX90" fmla="*/ 914186 w 4726311"/>
                <a:gd name="connsiteY90" fmla="*/ 2817150 h 3664534"/>
                <a:gd name="connsiteX91" fmla="*/ 1096615 w 4726311"/>
                <a:gd name="connsiteY91" fmla="*/ 2881775 h 3664534"/>
                <a:gd name="connsiteX92" fmla="*/ 1162941 w 4726311"/>
                <a:gd name="connsiteY92" fmla="*/ 2911862 h 3664534"/>
                <a:gd name="connsiteX93" fmla="*/ 1119440 w 4726311"/>
                <a:gd name="connsiteY93" fmla="*/ 3140406 h 3664534"/>
                <a:gd name="connsiteX94" fmla="*/ 1119440 w 4726311"/>
                <a:gd name="connsiteY94" fmla="*/ 3563386 h 3664534"/>
                <a:gd name="connsiteX95" fmla="*/ 1190738 w 4726311"/>
                <a:gd name="connsiteY95" fmla="*/ 3634684 h 3664534"/>
                <a:gd name="connsiteX96" fmla="*/ 1262036 w 4726311"/>
                <a:gd name="connsiteY96" fmla="*/ 3563386 h 3664534"/>
                <a:gd name="connsiteX97" fmla="*/ 1262036 w 4726311"/>
                <a:gd name="connsiteY97" fmla="*/ 3140406 h 3664534"/>
                <a:gd name="connsiteX98" fmla="*/ 1470141 w 4726311"/>
                <a:gd name="connsiteY98" fmla="*/ 2744720 h 3664534"/>
                <a:gd name="connsiteX99" fmla="*/ 1767084 w 4726311"/>
                <a:gd name="connsiteY99" fmla="*/ 2540503 h 3664534"/>
                <a:gd name="connsiteX100" fmla="*/ 1888795 w 4726311"/>
                <a:gd name="connsiteY100" fmla="*/ 2703234 h 3664534"/>
                <a:gd name="connsiteX101" fmla="*/ 1998290 w 4726311"/>
                <a:gd name="connsiteY101" fmla="*/ 2757925 h 3664534"/>
                <a:gd name="connsiteX102" fmla="*/ 2037789 w 4726311"/>
                <a:gd name="connsiteY102" fmla="*/ 2752050 h 3664534"/>
                <a:gd name="connsiteX103" fmla="*/ 2214904 w 4726311"/>
                <a:gd name="connsiteY103" fmla="*/ 2698148 h 3664534"/>
                <a:gd name="connsiteX104" fmla="*/ 2214904 w 4726311"/>
                <a:gd name="connsiteY104" fmla="*/ 3593236 h 3664534"/>
                <a:gd name="connsiteX105" fmla="*/ 2286202 w 4726311"/>
                <a:gd name="connsiteY105" fmla="*/ 3664534 h 3664534"/>
                <a:gd name="connsiteX106" fmla="*/ 2357500 w 4726311"/>
                <a:gd name="connsiteY106" fmla="*/ 3593236 h 3664534"/>
                <a:gd name="connsiteX107" fmla="*/ 2357500 w 4726311"/>
                <a:gd name="connsiteY107" fmla="*/ 2698148 h 3664534"/>
                <a:gd name="connsiteX108" fmla="*/ 2534634 w 4726311"/>
                <a:gd name="connsiteY108" fmla="*/ 2752059 h 3664534"/>
                <a:gd name="connsiteX109" fmla="*/ 2574114 w 4726311"/>
                <a:gd name="connsiteY109" fmla="*/ 2757925 h 3664534"/>
                <a:gd name="connsiteX110" fmla="*/ 2683609 w 4726311"/>
                <a:gd name="connsiteY110" fmla="*/ 2703234 h 3664534"/>
                <a:gd name="connsiteX111" fmla="*/ 2805311 w 4726311"/>
                <a:gd name="connsiteY111" fmla="*/ 2540503 h 3664534"/>
                <a:gd name="connsiteX112" fmla="*/ 3102253 w 4726311"/>
                <a:gd name="connsiteY112" fmla="*/ 2744720 h 3664534"/>
                <a:gd name="connsiteX113" fmla="*/ 3310359 w 4726311"/>
                <a:gd name="connsiteY113" fmla="*/ 3140406 h 3664534"/>
                <a:gd name="connsiteX114" fmla="*/ 3310359 w 4726311"/>
                <a:gd name="connsiteY114" fmla="*/ 3563386 h 3664534"/>
                <a:gd name="connsiteX115" fmla="*/ 3381657 w 4726311"/>
                <a:gd name="connsiteY115" fmla="*/ 3634684 h 3664534"/>
                <a:gd name="connsiteX116" fmla="*/ 3452955 w 4726311"/>
                <a:gd name="connsiteY116" fmla="*/ 3563386 h 3664534"/>
                <a:gd name="connsiteX117" fmla="*/ 3452955 w 4726311"/>
                <a:gd name="connsiteY117" fmla="*/ 3140406 h 3664534"/>
                <a:gd name="connsiteX118" fmla="*/ 3430891 w 4726311"/>
                <a:gd name="connsiteY118" fmla="*/ 2976211 h 3664534"/>
                <a:gd name="connsiteX119" fmla="*/ 3475913 w 4726311"/>
                <a:gd name="connsiteY119" fmla="*/ 2954147 h 3664534"/>
                <a:gd name="connsiteX120" fmla="*/ 3682935 w 4726311"/>
                <a:gd name="connsiteY120" fmla="*/ 2871080 h 3664534"/>
                <a:gd name="connsiteX121" fmla="*/ 3892228 w 4726311"/>
                <a:gd name="connsiteY121" fmla="*/ 3004921 h 3664534"/>
                <a:gd name="connsiteX122" fmla="*/ 4101522 w 4726311"/>
                <a:gd name="connsiteY122" fmla="*/ 2871089 h 3664534"/>
                <a:gd name="connsiteX123" fmla="*/ 4308553 w 4726311"/>
                <a:gd name="connsiteY123" fmla="*/ 2954147 h 3664534"/>
                <a:gd name="connsiteX124" fmla="*/ 4524045 w 4726311"/>
                <a:gd name="connsiteY124" fmla="*/ 3272784 h 3664534"/>
                <a:gd name="connsiteX125" fmla="*/ 4524045 w 4726311"/>
                <a:gd name="connsiteY125" fmla="*/ 3393468 h 3664534"/>
                <a:gd name="connsiteX126" fmla="*/ 4595343 w 4726311"/>
                <a:gd name="connsiteY126" fmla="*/ 3464766 h 3664534"/>
                <a:gd name="connsiteX127" fmla="*/ 4666642 w 4726311"/>
                <a:gd name="connsiteY127" fmla="*/ 3393468 h 3664534"/>
                <a:gd name="connsiteX128" fmla="*/ 4666642 w 4726311"/>
                <a:gd name="connsiteY128" fmla="*/ 3272784 h 3664534"/>
                <a:gd name="connsiteX129" fmla="*/ 4361637 w 4726311"/>
                <a:gd name="connsiteY129" fmla="*/ 2821789 h 3664534"/>
                <a:gd name="connsiteX130" fmla="*/ 1544615 w 4726311"/>
                <a:gd name="connsiteY130" fmla="*/ 1372685 h 3664534"/>
                <a:gd name="connsiteX131" fmla="*/ 1647636 w 4726311"/>
                <a:gd name="connsiteY131" fmla="*/ 1268790 h 3664534"/>
                <a:gd name="connsiteX132" fmla="*/ 1647636 w 4726311"/>
                <a:gd name="connsiteY132" fmla="*/ 1476562 h 3664534"/>
                <a:gd name="connsiteX133" fmla="*/ 1544615 w 4726311"/>
                <a:gd name="connsiteY133" fmla="*/ 1372685 h 3664534"/>
                <a:gd name="connsiteX134" fmla="*/ 1171373 w 4726311"/>
                <a:gd name="connsiteY134" fmla="*/ 2167195 h 3664534"/>
                <a:gd name="connsiteX135" fmla="*/ 1145630 w 4726311"/>
                <a:gd name="connsiteY135" fmla="*/ 2167195 h 3664534"/>
                <a:gd name="connsiteX136" fmla="*/ 1145630 w 4726311"/>
                <a:gd name="connsiteY136" fmla="*/ 1998665 h 3664534"/>
                <a:gd name="connsiteX137" fmla="*/ 1171373 w 4726311"/>
                <a:gd name="connsiteY137" fmla="*/ 1998665 h 3664534"/>
                <a:gd name="connsiteX138" fmla="*/ 1255638 w 4726311"/>
                <a:gd name="connsiteY138" fmla="*/ 2082930 h 3664534"/>
                <a:gd name="connsiteX139" fmla="*/ 1171373 w 4726311"/>
                <a:gd name="connsiteY139" fmla="*/ 2167195 h 3664534"/>
                <a:gd name="connsiteX140" fmla="*/ 142577 w 4726311"/>
                <a:gd name="connsiteY140" fmla="*/ 2082939 h 3664534"/>
                <a:gd name="connsiteX141" fmla="*/ 226842 w 4726311"/>
                <a:gd name="connsiteY141" fmla="*/ 1998674 h 3664534"/>
                <a:gd name="connsiteX142" fmla="*/ 252586 w 4726311"/>
                <a:gd name="connsiteY142" fmla="*/ 1998674 h 3664534"/>
                <a:gd name="connsiteX143" fmla="*/ 252586 w 4726311"/>
                <a:gd name="connsiteY143" fmla="*/ 2167205 h 3664534"/>
                <a:gd name="connsiteX144" fmla="*/ 226842 w 4726311"/>
                <a:gd name="connsiteY144" fmla="*/ 2167205 h 3664534"/>
                <a:gd name="connsiteX145" fmla="*/ 142577 w 4726311"/>
                <a:gd name="connsiteY145" fmla="*/ 2082939 h 3664534"/>
                <a:gd name="connsiteX146" fmla="*/ 339180 w 4726311"/>
                <a:gd name="connsiteY146" fmla="*/ 1636299 h 3664534"/>
                <a:gd name="connsiteX147" fmla="*/ 255105 w 4726311"/>
                <a:gd name="connsiteY147" fmla="*/ 1856068 h 3664534"/>
                <a:gd name="connsiteX148" fmla="*/ 226842 w 4726311"/>
                <a:gd name="connsiteY148" fmla="*/ 1856068 h 3664534"/>
                <a:gd name="connsiteX149" fmla="*/ 188484 w 4726311"/>
                <a:gd name="connsiteY149" fmla="*/ 1859377 h 3664534"/>
                <a:gd name="connsiteX150" fmla="*/ 164518 w 4726311"/>
                <a:gd name="connsiteY150" fmla="*/ 1688518 h 3664534"/>
                <a:gd name="connsiteX151" fmla="*/ 394612 w 4726311"/>
                <a:gd name="connsiteY151" fmla="*/ 1363141 h 3664534"/>
                <a:gd name="connsiteX152" fmla="*/ 408054 w 4726311"/>
                <a:gd name="connsiteY152" fmla="*/ 1358996 h 3664534"/>
                <a:gd name="connsiteX153" fmla="*/ 556393 w 4726311"/>
                <a:gd name="connsiteY153" fmla="*/ 1296624 h 3664534"/>
                <a:gd name="connsiteX154" fmla="*/ 1019536 w 4726311"/>
                <a:gd name="connsiteY154" fmla="*/ 1349898 h 3664534"/>
                <a:gd name="connsiteX155" fmla="*/ 1214390 w 4726311"/>
                <a:gd name="connsiteY155" fmla="*/ 1773201 h 3664534"/>
                <a:gd name="connsiteX156" fmla="*/ 1207146 w 4726311"/>
                <a:gd name="connsiteY156" fmla="*/ 1858901 h 3664534"/>
                <a:gd name="connsiteX157" fmla="*/ 1171373 w 4726311"/>
                <a:gd name="connsiteY157" fmla="*/ 1856059 h 3664534"/>
                <a:gd name="connsiteX158" fmla="*/ 1145002 w 4726311"/>
                <a:gd name="connsiteY158" fmla="*/ 1856059 h 3664534"/>
                <a:gd name="connsiteX159" fmla="*/ 1025621 w 4726311"/>
                <a:gd name="connsiteY159" fmla="*/ 1748266 h 3664534"/>
                <a:gd name="connsiteX160" fmla="*/ 849561 w 4726311"/>
                <a:gd name="connsiteY160" fmla="*/ 1748266 h 3664534"/>
                <a:gd name="connsiteX161" fmla="*/ 499953 w 4726311"/>
                <a:gd name="connsiteY161" fmla="*/ 1630690 h 3664534"/>
                <a:gd name="connsiteX162" fmla="*/ 479780 w 4726311"/>
                <a:gd name="connsiteY162" fmla="*/ 1615394 h 3664534"/>
                <a:gd name="connsiteX163" fmla="*/ 405088 w 4726311"/>
                <a:gd name="connsiteY163" fmla="*/ 1596267 h 3664534"/>
                <a:gd name="connsiteX164" fmla="*/ 339180 w 4726311"/>
                <a:gd name="connsiteY164" fmla="*/ 1636299 h 3664534"/>
                <a:gd name="connsiteX165" fmla="*/ 454674 w 4726311"/>
                <a:gd name="connsiteY165" fmla="*/ 1719936 h 3664534"/>
                <a:gd name="connsiteX166" fmla="*/ 454636 w 4726311"/>
                <a:gd name="connsiteY166" fmla="*/ 1720003 h 3664534"/>
                <a:gd name="connsiteX167" fmla="*/ 454674 w 4726311"/>
                <a:gd name="connsiteY167" fmla="*/ 1719936 h 3664534"/>
                <a:gd name="connsiteX168" fmla="*/ 395192 w 4726311"/>
                <a:gd name="connsiteY168" fmla="*/ 1903525 h 3664534"/>
                <a:gd name="connsiteX169" fmla="*/ 431411 w 4726311"/>
                <a:gd name="connsiteY169" fmla="*/ 1757259 h 3664534"/>
                <a:gd name="connsiteX170" fmla="*/ 849571 w 4726311"/>
                <a:gd name="connsiteY170" fmla="*/ 1890881 h 3664534"/>
                <a:gd name="connsiteX171" fmla="*/ 1003033 w 4726311"/>
                <a:gd name="connsiteY171" fmla="*/ 1890881 h 3664534"/>
                <a:gd name="connsiteX172" fmla="*/ 1003033 w 4726311"/>
                <a:gd name="connsiteY172" fmla="*/ 2236288 h 3664534"/>
                <a:gd name="connsiteX173" fmla="*/ 699113 w 4726311"/>
                <a:gd name="connsiteY173" fmla="*/ 2540218 h 3664534"/>
                <a:gd name="connsiteX174" fmla="*/ 395192 w 4726311"/>
                <a:gd name="connsiteY174" fmla="*/ 2236288 h 3664534"/>
                <a:gd name="connsiteX175" fmla="*/ 688846 w 4726311"/>
                <a:gd name="connsiteY175" fmla="*/ 2824603 h 3664534"/>
                <a:gd name="connsiteX176" fmla="*/ 587203 w 4726311"/>
                <a:gd name="connsiteY176" fmla="*/ 2722960 h 3664534"/>
                <a:gd name="connsiteX177" fmla="*/ 587203 w 4726311"/>
                <a:gd name="connsiteY177" fmla="*/ 2668602 h 3664534"/>
                <a:gd name="connsiteX178" fmla="*/ 699113 w 4726311"/>
                <a:gd name="connsiteY178" fmla="*/ 2682815 h 3664534"/>
                <a:gd name="connsiteX179" fmla="*/ 790498 w 4726311"/>
                <a:gd name="connsiteY179" fmla="*/ 2673375 h 3664534"/>
                <a:gd name="connsiteX180" fmla="*/ 790498 w 4726311"/>
                <a:gd name="connsiteY180" fmla="*/ 2722960 h 3664534"/>
                <a:gd name="connsiteX181" fmla="*/ 688846 w 4726311"/>
                <a:gd name="connsiteY181" fmla="*/ 2824603 h 3664534"/>
                <a:gd name="connsiteX182" fmla="*/ 2924740 w 4726311"/>
                <a:gd name="connsiteY182" fmla="*/ 1476562 h 3664534"/>
                <a:gd name="connsiteX183" fmla="*/ 2924740 w 4726311"/>
                <a:gd name="connsiteY183" fmla="*/ 1268790 h 3664534"/>
                <a:gd name="connsiteX184" fmla="*/ 3027761 w 4726311"/>
                <a:gd name="connsiteY184" fmla="*/ 1372685 h 3664534"/>
                <a:gd name="connsiteX185" fmla="*/ 2924740 w 4726311"/>
                <a:gd name="connsiteY185" fmla="*/ 1476562 h 3664534"/>
                <a:gd name="connsiteX186" fmla="*/ 3026221 w 4726311"/>
                <a:gd name="connsiteY186" fmla="*/ 836922 h 3664534"/>
                <a:gd name="connsiteX187" fmla="*/ 2984469 w 4726311"/>
                <a:gd name="connsiteY187" fmla="*/ 1133713 h 3664534"/>
                <a:gd name="connsiteX188" fmla="*/ 2924730 w 4726311"/>
                <a:gd name="connsiteY188" fmla="*/ 1126165 h 3664534"/>
                <a:gd name="connsiteX189" fmla="*/ 2924730 w 4726311"/>
                <a:gd name="connsiteY189" fmla="*/ 1120394 h 3664534"/>
                <a:gd name="connsiteX190" fmla="*/ 2824789 w 4726311"/>
                <a:gd name="connsiteY190" fmla="*/ 802480 h 3664534"/>
                <a:gd name="connsiteX191" fmla="*/ 2822812 w 4726311"/>
                <a:gd name="connsiteY191" fmla="*/ 477227 h 3664534"/>
                <a:gd name="connsiteX192" fmla="*/ 3026221 w 4726311"/>
                <a:gd name="connsiteY192" fmla="*/ 836922 h 3664534"/>
                <a:gd name="connsiteX193" fmla="*/ 1790242 w 4726311"/>
                <a:gd name="connsiteY193" fmla="*/ 1515691 h 3664534"/>
                <a:gd name="connsiteX194" fmla="*/ 1790242 w 4726311"/>
                <a:gd name="connsiteY194" fmla="*/ 1106363 h 3664534"/>
                <a:gd name="connsiteX195" fmla="*/ 2073543 w 4726311"/>
                <a:gd name="connsiteY195" fmla="*/ 823061 h 3664534"/>
                <a:gd name="connsiteX196" fmla="*/ 2460645 w 4726311"/>
                <a:gd name="connsiteY196" fmla="*/ 823061 h 3664534"/>
                <a:gd name="connsiteX197" fmla="*/ 2505440 w 4726311"/>
                <a:gd name="connsiteY197" fmla="*/ 807233 h 3664534"/>
                <a:gd name="connsiteX198" fmla="*/ 2574200 w 4726311"/>
                <a:gd name="connsiteY198" fmla="*/ 751687 h 3664534"/>
                <a:gd name="connsiteX199" fmla="*/ 2638073 w 4726311"/>
                <a:gd name="connsiteY199" fmla="*/ 806587 h 3664534"/>
                <a:gd name="connsiteX200" fmla="*/ 2782134 w 4726311"/>
                <a:gd name="connsiteY200" fmla="*/ 1120394 h 3664534"/>
                <a:gd name="connsiteX201" fmla="*/ 2782134 w 4726311"/>
                <a:gd name="connsiteY201" fmla="*/ 1515681 h 3664534"/>
                <a:gd name="connsiteX202" fmla="*/ 2286183 w 4726311"/>
                <a:gd name="connsiteY202" fmla="*/ 2011632 h 3664534"/>
                <a:gd name="connsiteX203" fmla="*/ 1790242 w 4726311"/>
                <a:gd name="connsiteY203" fmla="*/ 1515691 h 3664534"/>
                <a:gd name="connsiteX204" fmla="*/ 2286193 w 4726311"/>
                <a:gd name="connsiteY204" fmla="*/ 2154238 h 3664534"/>
                <a:gd name="connsiteX205" fmla="*/ 2517608 w 4726311"/>
                <a:gd name="connsiteY205" fmla="*/ 2110660 h 3664534"/>
                <a:gd name="connsiteX206" fmla="*/ 2517608 w 4726311"/>
                <a:gd name="connsiteY206" fmla="*/ 2202017 h 3664534"/>
                <a:gd name="connsiteX207" fmla="*/ 2286193 w 4726311"/>
                <a:gd name="connsiteY207" fmla="*/ 2315486 h 3664534"/>
                <a:gd name="connsiteX208" fmla="*/ 2054778 w 4726311"/>
                <a:gd name="connsiteY208" fmla="*/ 2202017 h 3664534"/>
                <a:gd name="connsiteX209" fmla="*/ 2054778 w 4726311"/>
                <a:gd name="connsiteY209" fmla="*/ 2110660 h 3664534"/>
                <a:gd name="connsiteX210" fmla="*/ 2286193 w 4726311"/>
                <a:gd name="connsiteY210" fmla="*/ 2154238 h 3664534"/>
                <a:gd name="connsiteX211" fmla="*/ 2000391 w 4726311"/>
                <a:gd name="connsiteY211" fmla="*/ 2614359 h 3664534"/>
                <a:gd name="connsiteX212" fmla="*/ 1846805 w 4726311"/>
                <a:gd name="connsiteY212" fmla="*/ 2409010 h 3664534"/>
                <a:gd name="connsiteX213" fmla="*/ 1958953 w 4726311"/>
                <a:gd name="connsiteY213" fmla="*/ 2313841 h 3664534"/>
                <a:gd name="connsiteX214" fmla="*/ 2214885 w 4726311"/>
                <a:gd name="connsiteY214" fmla="*/ 2439326 h 3664534"/>
                <a:gd name="connsiteX215" fmla="*/ 2214885 w 4726311"/>
                <a:gd name="connsiteY215" fmla="*/ 2549078 h 3664534"/>
                <a:gd name="connsiteX216" fmla="*/ 2571985 w 4726311"/>
                <a:gd name="connsiteY216" fmla="*/ 2614359 h 3664534"/>
                <a:gd name="connsiteX217" fmla="*/ 2357491 w 4726311"/>
                <a:gd name="connsiteY217" fmla="*/ 2549087 h 3664534"/>
                <a:gd name="connsiteX218" fmla="*/ 2357491 w 4726311"/>
                <a:gd name="connsiteY218" fmla="*/ 2439336 h 3664534"/>
                <a:gd name="connsiteX219" fmla="*/ 2613423 w 4726311"/>
                <a:gd name="connsiteY219" fmla="*/ 2313851 h 3664534"/>
                <a:gd name="connsiteX220" fmla="*/ 2725571 w 4726311"/>
                <a:gd name="connsiteY220" fmla="*/ 2409020 h 3664534"/>
                <a:gd name="connsiteX221" fmla="*/ 3274234 w 4726311"/>
                <a:gd name="connsiteY221" fmla="*/ 2314279 h 3664534"/>
                <a:gd name="connsiteX222" fmla="*/ 3238309 w 4726311"/>
                <a:gd name="connsiteY222" fmla="*/ 2025777 h 3664534"/>
                <a:gd name="connsiteX223" fmla="*/ 3345504 w 4726311"/>
                <a:gd name="connsiteY223" fmla="*/ 1778591 h 3664534"/>
                <a:gd name="connsiteX224" fmla="*/ 3372312 w 4726311"/>
                <a:gd name="connsiteY224" fmla="*/ 1683954 h 3664534"/>
                <a:gd name="connsiteX225" fmla="*/ 3898807 w 4726311"/>
                <a:gd name="connsiteY225" fmla="*/ 1227798 h 3664534"/>
                <a:gd name="connsiteX226" fmla="*/ 4425292 w 4726311"/>
                <a:gd name="connsiteY226" fmla="*/ 1683954 h 3664534"/>
                <a:gd name="connsiteX227" fmla="*/ 4452100 w 4726311"/>
                <a:gd name="connsiteY227" fmla="*/ 1778591 h 3664534"/>
                <a:gd name="connsiteX228" fmla="*/ 4559295 w 4726311"/>
                <a:gd name="connsiteY228" fmla="*/ 2025777 h 3664534"/>
                <a:gd name="connsiteX229" fmla="*/ 4523370 w 4726311"/>
                <a:gd name="connsiteY229" fmla="*/ 2314279 h 3664534"/>
                <a:gd name="connsiteX230" fmla="*/ 4333498 w 4726311"/>
                <a:gd name="connsiteY230" fmla="*/ 2423545 h 3664534"/>
                <a:gd name="connsiteX231" fmla="*/ 4362540 w 4726311"/>
                <a:gd name="connsiteY231" fmla="*/ 2296815 h 3664534"/>
                <a:gd name="connsiteX232" fmla="*/ 4297374 w 4726311"/>
                <a:gd name="connsiteY232" fmla="*/ 2219870 h 3664534"/>
                <a:gd name="connsiteX233" fmla="*/ 4220429 w 4726311"/>
                <a:gd name="connsiteY233" fmla="*/ 2285037 h 3664534"/>
                <a:gd name="connsiteX234" fmla="*/ 3898807 w 4726311"/>
                <a:gd name="connsiteY234" fmla="*/ 2580820 h 3664534"/>
                <a:gd name="connsiteX235" fmla="*/ 3575959 w 4726311"/>
                <a:gd name="connsiteY235" fmla="*/ 2257972 h 3664534"/>
                <a:gd name="connsiteX236" fmla="*/ 3575959 w 4726311"/>
                <a:gd name="connsiteY236" fmla="*/ 1915940 h 3664534"/>
                <a:gd name="connsiteX237" fmla="*/ 3639395 w 4726311"/>
                <a:gd name="connsiteY237" fmla="*/ 1702197 h 3664534"/>
                <a:gd name="connsiteX238" fmla="*/ 3961549 w 4726311"/>
                <a:gd name="connsiteY238" fmla="*/ 1815970 h 3664534"/>
                <a:gd name="connsiteX239" fmla="*/ 4221655 w 4726311"/>
                <a:gd name="connsiteY239" fmla="*/ 1822834 h 3664534"/>
                <a:gd name="connsiteX240" fmla="*/ 4221655 w 4726311"/>
                <a:gd name="connsiteY240" fmla="*/ 1987067 h 3664534"/>
                <a:gd name="connsiteX241" fmla="*/ 4292953 w 4726311"/>
                <a:gd name="connsiteY241" fmla="*/ 2058365 h 3664534"/>
                <a:gd name="connsiteX242" fmla="*/ 4364251 w 4726311"/>
                <a:gd name="connsiteY242" fmla="*/ 1987067 h 3664534"/>
                <a:gd name="connsiteX243" fmla="*/ 4364251 w 4726311"/>
                <a:gd name="connsiteY243" fmla="*/ 1803526 h 3664534"/>
                <a:gd name="connsiteX244" fmla="*/ 4244708 w 4726311"/>
                <a:gd name="connsiteY244" fmla="*/ 1680798 h 3664534"/>
                <a:gd name="connsiteX245" fmla="*/ 3965304 w 4726311"/>
                <a:gd name="connsiteY245" fmla="*/ 1673440 h 3664534"/>
                <a:gd name="connsiteX246" fmla="*/ 3716169 w 4726311"/>
                <a:gd name="connsiteY246" fmla="*/ 1581190 h 3664534"/>
                <a:gd name="connsiteX247" fmla="*/ 3697746 w 4726311"/>
                <a:gd name="connsiteY247" fmla="*/ 1566198 h 3664534"/>
                <a:gd name="connsiteX248" fmla="*/ 3620858 w 4726311"/>
                <a:gd name="connsiteY248" fmla="*/ 1543421 h 3664534"/>
                <a:gd name="connsiteX249" fmla="*/ 3550558 w 4726311"/>
                <a:gd name="connsiteY249" fmla="*/ 1581941 h 3664534"/>
                <a:gd name="connsiteX250" fmla="*/ 3433334 w 4726311"/>
                <a:gd name="connsiteY250" fmla="*/ 1915968 h 3664534"/>
                <a:gd name="connsiteX251" fmla="*/ 3433334 w 4726311"/>
                <a:gd name="connsiteY251" fmla="*/ 2258000 h 3664534"/>
                <a:gd name="connsiteX252" fmla="*/ 3463811 w 4726311"/>
                <a:gd name="connsiteY252" fmla="*/ 2423412 h 3664534"/>
                <a:gd name="connsiteX253" fmla="*/ 3274234 w 4726311"/>
                <a:gd name="connsiteY253" fmla="*/ 2314279 h 3664534"/>
                <a:gd name="connsiteX254" fmla="*/ 3892219 w 4726311"/>
                <a:gd name="connsiteY254" fmla="*/ 2862315 h 3664534"/>
                <a:gd name="connsiteX255" fmla="*/ 3804132 w 4726311"/>
                <a:gd name="connsiteY255" fmla="*/ 2774228 h 3664534"/>
                <a:gd name="connsiteX256" fmla="*/ 3804132 w 4726311"/>
                <a:gd name="connsiteY256" fmla="*/ 2713720 h 3664534"/>
                <a:gd name="connsiteX257" fmla="*/ 3898797 w 4726311"/>
                <a:gd name="connsiteY257" fmla="*/ 2723426 h 3664534"/>
                <a:gd name="connsiteX258" fmla="*/ 3980296 w 4726311"/>
                <a:gd name="connsiteY258" fmla="*/ 2716030 h 3664534"/>
                <a:gd name="connsiteX259" fmla="*/ 3980296 w 4726311"/>
                <a:gd name="connsiteY259" fmla="*/ 2774238 h 3664534"/>
                <a:gd name="connsiteX260" fmla="*/ 3892219 w 4726311"/>
                <a:gd name="connsiteY260" fmla="*/ 2862315 h 366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</a:cxnLst>
              <a:rect l="l" t="t" r="r" b="b"/>
              <a:pathLst>
                <a:path w="4726311" h="3664534">
                  <a:moveTo>
                    <a:pt x="4361637" y="2821789"/>
                  </a:moveTo>
                  <a:lnTo>
                    <a:pt x="4122902" y="2726012"/>
                  </a:lnTo>
                  <a:lnTo>
                    <a:pt x="4122902" y="2665038"/>
                  </a:lnTo>
                  <a:cubicBezTo>
                    <a:pt x="4169769" y="2638990"/>
                    <a:pt x="4211844" y="2605099"/>
                    <a:pt x="4247256" y="2565096"/>
                  </a:cubicBezTo>
                  <a:cubicBezTo>
                    <a:pt x="4398265" y="2582921"/>
                    <a:pt x="4542754" y="2522641"/>
                    <a:pt x="4636287" y="2401367"/>
                  </a:cubicBezTo>
                  <a:cubicBezTo>
                    <a:pt x="4733016" y="2275958"/>
                    <a:pt x="4753141" y="2114339"/>
                    <a:pt x="4690132" y="1969033"/>
                  </a:cubicBezTo>
                  <a:lnTo>
                    <a:pt x="4582928" y="1721847"/>
                  </a:lnTo>
                  <a:cubicBezTo>
                    <a:pt x="4574866" y="1703272"/>
                    <a:pt x="4569324" y="1683679"/>
                    <a:pt x="4566434" y="1663639"/>
                  </a:cubicBezTo>
                  <a:cubicBezTo>
                    <a:pt x="4543334" y="1503076"/>
                    <a:pt x="4463090" y="1356144"/>
                    <a:pt x="4340485" y="1249919"/>
                  </a:cubicBezTo>
                  <a:cubicBezTo>
                    <a:pt x="4217881" y="1143685"/>
                    <a:pt x="4061024" y="1085192"/>
                    <a:pt x="3898807" y="1085192"/>
                  </a:cubicBezTo>
                  <a:cubicBezTo>
                    <a:pt x="3736589" y="1085192"/>
                    <a:pt x="3579733" y="1143685"/>
                    <a:pt x="3457128" y="1249919"/>
                  </a:cubicBezTo>
                  <a:cubicBezTo>
                    <a:pt x="3334533" y="1356144"/>
                    <a:pt x="3254280" y="1503066"/>
                    <a:pt x="3231179" y="1663639"/>
                  </a:cubicBezTo>
                  <a:cubicBezTo>
                    <a:pt x="3228290" y="1683688"/>
                    <a:pt x="3222747" y="1703281"/>
                    <a:pt x="3214686" y="1721847"/>
                  </a:cubicBezTo>
                  <a:lnTo>
                    <a:pt x="3107491" y="1969033"/>
                  </a:lnTo>
                  <a:cubicBezTo>
                    <a:pt x="3044483" y="2114330"/>
                    <a:pt x="3064608" y="2275949"/>
                    <a:pt x="3161336" y="2401367"/>
                  </a:cubicBezTo>
                  <a:cubicBezTo>
                    <a:pt x="3244080" y="2508647"/>
                    <a:pt x="3366675" y="2568433"/>
                    <a:pt x="3498386" y="2568423"/>
                  </a:cubicBezTo>
                  <a:cubicBezTo>
                    <a:pt x="3515374" y="2568423"/>
                    <a:pt x="3532534" y="2567416"/>
                    <a:pt x="3549778" y="2565391"/>
                  </a:cubicBezTo>
                  <a:cubicBezTo>
                    <a:pt x="3581910" y="2601829"/>
                    <a:pt x="3619593" y="2633210"/>
                    <a:pt x="3661564" y="2658193"/>
                  </a:cubicBezTo>
                  <a:lnTo>
                    <a:pt x="3661564" y="2726002"/>
                  </a:lnTo>
                  <a:lnTo>
                    <a:pt x="3422839" y="2821789"/>
                  </a:lnTo>
                  <a:cubicBezTo>
                    <a:pt x="3407277" y="2828035"/>
                    <a:pt x="3392086" y="2835098"/>
                    <a:pt x="3377274" y="2842912"/>
                  </a:cubicBezTo>
                  <a:cubicBezTo>
                    <a:pt x="3331083" y="2757953"/>
                    <a:pt x="3265137" y="2683660"/>
                    <a:pt x="3183077" y="2627221"/>
                  </a:cubicBezTo>
                  <a:lnTo>
                    <a:pt x="2872131" y="2413374"/>
                  </a:lnTo>
                  <a:cubicBezTo>
                    <a:pt x="2873928" y="2374103"/>
                    <a:pt x="2858223" y="2334546"/>
                    <a:pt x="2826234" y="2307405"/>
                  </a:cubicBezTo>
                  <a:lnTo>
                    <a:pt x="2699884" y="2200192"/>
                  </a:lnTo>
                  <a:cubicBezTo>
                    <a:pt x="2687906" y="2190020"/>
                    <a:pt x="2674445" y="2182339"/>
                    <a:pt x="2660223" y="2177120"/>
                  </a:cubicBezTo>
                  <a:lnTo>
                    <a:pt x="2660223" y="2032774"/>
                  </a:lnTo>
                  <a:cubicBezTo>
                    <a:pt x="2793779" y="1935904"/>
                    <a:pt x="2888482" y="1788725"/>
                    <a:pt x="2916241" y="1619225"/>
                  </a:cubicBezTo>
                  <a:lnTo>
                    <a:pt x="2923846" y="1619225"/>
                  </a:lnTo>
                  <a:cubicBezTo>
                    <a:pt x="3059788" y="1619225"/>
                    <a:pt x="3170386" y="1508627"/>
                    <a:pt x="3170386" y="1372695"/>
                  </a:cubicBezTo>
                  <a:cubicBezTo>
                    <a:pt x="3170386" y="1314658"/>
                    <a:pt x="3150175" y="1261270"/>
                    <a:pt x="3116494" y="1219109"/>
                  </a:cubicBezTo>
                  <a:lnTo>
                    <a:pt x="3167458" y="856809"/>
                  </a:lnTo>
                  <a:cubicBezTo>
                    <a:pt x="3204191" y="595630"/>
                    <a:pt x="3021848" y="351590"/>
                    <a:pt x="2760963" y="312785"/>
                  </a:cubicBezTo>
                  <a:lnTo>
                    <a:pt x="2750819" y="311283"/>
                  </a:lnTo>
                  <a:cubicBezTo>
                    <a:pt x="2667401" y="175131"/>
                    <a:pt x="2538199" y="76901"/>
                    <a:pt x="2383177" y="32944"/>
                  </a:cubicBezTo>
                  <a:lnTo>
                    <a:pt x="2364516" y="27649"/>
                  </a:lnTo>
                  <a:cubicBezTo>
                    <a:pt x="2158987" y="-30626"/>
                    <a:pt x="1939141" y="4158"/>
                    <a:pt x="1761352" y="123103"/>
                  </a:cubicBezTo>
                  <a:cubicBezTo>
                    <a:pt x="1728621" y="144996"/>
                    <a:pt x="1719837" y="189277"/>
                    <a:pt x="1741731" y="221998"/>
                  </a:cubicBezTo>
                  <a:cubicBezTo>
                    <a:pt x="1763624" y="254719"/>
                    <a:pt x="1807895" y="263513"/>
                    <a:pt x="1840636" y="241610"/>
                  </a:cubicBezTo>
                  <a:cubicBezTo>
                    <a:pt x="1983622" y="145956"/>
                    <a:pt x="2160384" y="117979"/>
                    <a:pt x="2325616" y="164836"/>
                  </a:cubicBezTo>
                  <a:lnTo>
                    <a:pt x="2344277" y="170131"/>
                  </a:lnTo>
                  <a:cubicBezTo>
                    <a:pt x="2473992" y="206911"/>
                    <a:pt x="2580474" y="292631"/>
                    <a:pt x="2644110" y="411499"/>
                  </a:cubicBezTo>
                  <a:cubicBezTo>
                    <a:pt x="2687887" y="493283"/>
                    <a:pt x="2707214" y="583224"/>
                    <a:pt x="2701633" y="673192"/>
                  </a:cubicBezTo>
                  <a:lnTo>
                    <a:pt x="2653302" y="631649"/>
                  </a:lnTo>
                  <a:cubicBezTo>
                    <a:pt x="2609126" y="593681"/>
                    <a:pt x="2544169" y="592673"/>
                    <a:pt x="2498861" y="629273"/>
                  </a:cubicBezTo>
                  <a:lnTo>
                    <a:pt x="2435463" y="680484"/>
                  </a:lnTo>
                  <a:lnTo>
                    <a:pt x="2073562" y="680484"/>
                  </a:lnTo>
                  <a:cubicBezTo>
                    <a:pt x="1838725" y="680484"/>
                    <a:pt x="1647665" y="871544"/>
                    <a:pt x="1647665" y="1106382"/>
                  </a:cubicBezTo>
                  <a:lnTo>
                    <a:pt x="1647665" y="1126184"/>
                  </a:lnTo>
                  <a:cubicBezTo>
                    <a:pt x="1628756" y="1126250"/>
                    <a:pt x="1610371" y="1128513"/>
                    <a:pt x="1592689" y="1132629"/>
                  </a:cubicBezTo>
                  <a:cubicBezTo>
                    <a:pt x="1512084" y="905710"/>
                    <a:pt x="1534814" y="650044"/>
                    <a:pt x="1655964" y="440912"/>
                  </a:cubicBezTo>
                  <a:cubicBezTo>
                    <a:pt x="1675699" y="406832"/>
                    <a:pt x="1664082" y="363216"/>
                    <a:pt x="1630011" y="343471"/>
                  </a:cubicBezTo>
                  <a:cubicBezTo>
                    <a:pt x="1595940" y="323746"/>
                    <a:pt x="1552324" y="335353"/>
                    <a:pt x="1532580" y="369424"/>
                  </a:cubicBezTo>
                  <a:cubicBezTo>
                    <a:pt x="1386066" y="622352"/>
                    <a:pt x="1362310" y="933317"/>
                    <a:pt x="1467641" y="1205467"/>
                  </a:cubicBezTo>
                  <a:cubicBezTo>
                    <a:pt x="1426963" y="1249444"/>
                    <a:pt x="1402047" y="1308203"/>
                    <a:pt x="1402047" y="1372695"/>
                  </a:cubicBezTo>
                  <a:cubicBezTo>
                    <a:pt x="1402047" y="1508627"/>
                    <a:pt x="1512645" y="1619225"/>
                    <a:pt x="1648587" y="1619225"/>
                  </a:cubicBezTo>
                  <a:lnTo>
                    <a:pt x="1656192" y="1619225"/>
                  </a:lnTo>
                  <a:cubicBezTo>
                    <a:pt x="1683951" y="1788725"/>
                    <a:pt x="1778654" y="1935904"/>
                    <a:pt x="1912209" y="2032774"/>
                  </a:cubicBezTo>
                  <a:lnTo>
                    <a:pt x="1912209" y="2177120"/>
                  </a:lnTo>
                  <a:cubicBezTo>
                    <a:pt x="1897988" y="2182329"/>
                    <a:pt x="1884527" y="2190020"/>
                    <a:pt x="1872558" y="2200182"/>
                  </a:cubicBezTo>
                  <a:lnTo>
                    <a:pt x="1746199" y="2307405"/>
                  </a:lnTo>
                  <a:cubicBezTo>
                    <a:pt x="1714210" y="2334546"/>
                    <a:pt x="1698505" y="2374112"/>
                    <a:pt x="1700302" y="2413374"/>
                  </a:cubicBezTo>
                  <a:lnTo>
                    <a:pt x="1389356" y="2627221"/>
                  </a:lnTo>
                  <a:cubicBezTo>
                    <a:pt x="1326166" y="2670675"/>
                    <a:pt x="1272512" y="2724709"/>
                    <a:pt x="1230075" y="2786054"/>
                  </a:cubicBezTo>
                  <a:cubicBezTo>
                    <a:pt x="1202573" y="2770863"/>
                    <a:pt x="1173911" y="2757877"/>
                    <a:pt x="1144232" y="2747363"/>
                  </a:cubicBezTo>
                  <a:lnTo>
                    <a:pt x="933113" y="2672585"/>
                  </a:lnTo>
                  <a:lnTo>
                    <a:pt x="933113" y="2616393"/>
                  </a:lnTo>
                  <a:cubicBezTo>
                    <a:pt x="1040650" y="2549952"/>
                    <a:pt x="1117957" y="2439203"/>
                    <a:pt x="1139489" y="2309801"/>
                  </a:cubicBezTo>
                  <a:lnTo>
                    <a:pt x="1171392" y="2309801"/>
                  </a:lnTo>
                  <a:cubicBezTo>
                    <a:pt x="1296487" y="2309801"/>
                    <a:pt x="1398254" y="2208035"/>
                    <a:pt x="1398254" y="2082949"/>
                  </a:cubicBezTo>
                  <a:cubicBezTo>
                    <a:pt x="1398254" y="2026785"/>
                    <a:pt x="1377701" y="1975374"/>
                    <a:pt x="1343772" y="1935713"/>
                  </a:cubicBezTo>
                  <a:lnTo>
                    <a:pt x="1356501" y="1785027"/>
                  </a:lnTo>
                  <a:cubicBezTo>
                    <a:pt x="1374193" y="1568033"/>
                    <a:pt x="1279509" y="1362200"/>
                    <a:pt x="1103212" y="1234462"/>
                  </a:cubicBezTo>
                  <a:cubicBezTo>
                    <a:pt x="926915" y="1106705"/>
                    <a:pt x="701831" y="1080819"/>
                    <a:pt x="501132" y="1165198"/>
                  </a:cubicBezTo>
                  <a:lnTo>
                    <a:pt x="359020" y="1224946"/>
                  </a:lnTo>
                  <a:cubicBezTo>
                    <a:pt x="138975" y="1273524"/>
                    <a:pt x="-8099" y="1484376"/>
                    <a:pt x="23319" y="1708348"/>
                  </a:cubicBezTo>
                  <a:lnTo>
                    <a:pt x="55109" y="1934981"/>
                  </a:lnTo>
                  <a:cubicBezTo>
                    <a:pt x="20810" y="1974737"/>
                    <a:pt x="0" y="2026443"/>
                    <a:pt x="0" y="2082949"/>
                  </a:cubicBezTo>
                  <a:cubicBezTo>
                    <a:pt x="0" y="2208035"/>
                    <a:pt x="101766" y="2309801"/>
                    <a:pt x="226862" y="2309801"/>
                  </a:cubicBezTo>
                  <a:lnTo>
                    <a:pt x="258765" y="2309801"/>
                  </a:lnTo>
                  <a:cubicBezTo>
                    <a:pt x="278900" y="2430808"/>
                    <a:pt x="347831" y="2535465"/>
                    <a:pt x="444625" y="2602875"/>
                  </a:cubicBezTo>
                  <a:lnTo>
                    <a:pt x="444625" y="2672585"/>
                  </a:lnTo>
                  <a:lnTo>
                    <a:pt x="233507" y="2747354"/>
                  </a:lnTo>
                  <a:cubicBezTo>
                    <a:pt x="203942" y="2757830"/>
                    <a:pt x="174814" y="2770949"/>
                    <a:pt x="146941" y="2786368"/>
                  </a:cubicBezTo>
                  <a:cubicBezTo>
                    <a:pt x="112480" y="2805419"/>
                    <a:pt x="99989" y="2848797"/>
                    <a:pt x="119040" y="2883258"/>
                  </a:cubicBezTo>
                  <a:cubicBezTo>
                    <a:pt x="132044" y="2906786"/>
                    <a:pt x="156390" y="2920067"/>
                    <a:pt x="181497" y="2920067"/>
                  </a:cubicBezTo>
                  <a:cubicBezTo>
                    <a:pt x="193161" y="2920067"/>
                    <a:pt x="204997" y="2917196"/>
                    <a:pt x="215929" y="2911149"/>
                  </a:cubicBezTo>
                  <a:cubicBezTo>
                    <a:pt x="236967" y="2899513"/>
                    <a:pt x="258898" y="2889627"/>
                    <a:pt x="281096" y="2881765"/>
                  </a:cubicBezTo>
                  <a:lnTo>
                    <a:pt x="463524" y="2817150"/>
                  </a:lnTo>
                  <a:cubicBezTo>
                    <a:pt x="500466" y="2905198"/>
                    <a:pt x="587545" y="2967199"/>
                    <a:pt x="688855" y="2967199"/>
                  </a:cubicBezTo>
                  <a:cubicBezTo>
                    <a:pt x="790165" y="2967199"/>
                    <a:pt x="877244" y="2905198"/>
                    <a:pt x="914186" y="2817150"/>
                  </a:cubicBezTo>
                  <a:lnTo>
                    <a:pt x="1096615" y="2881775"/>
                  </a:lnTo>
                  <a:cubicBezTo>
                    <a:pt x="1119563" y="2889893"/>
                    <a:pt x="1141713" y="2899998"/>
                    <a:pt x="1162941" y="2911862"/>
                  </a:cubicBezTo>
                  <a:cubicBezTo>
                    <a:pt x="1134621" y="2983655"/>
                    <a:pt x="1119440" y="3061018"/>
                    <a:pt x="1119440" y="3140406"/>
                  </a:cubicBezTo>
                  <a:lnTo>
                    <a:pt x="1119440" y="3563386"/>
                  </a:lnTo>
                  <a:cubicBezTo>
                    <a:pt x="1119440" y="3602771"/>
                    <a:pt x="1151362" y="3634684"/>
                    <a:pt x="1190738" y="3634684"/>
                  </a:cubicBezTo>
                  <a:cubicBezTo>
                    <a:pt x="1230113" y="3634684"/>
                    <a:pt x="1262036" y="3602771"/>
                    <a:pt x="1262036" y="3563386"/>
                  </a:cubicBezTo>
                  <a:lnTo>
                    <a:pt x="1262036" y="3140406"/>
                  </a:lnTo>
                  <a:cubicBezTo>
                    <a:pt x="1262036" y="2982258"/>
                    <a:pt x="1339837" y="2834338"/>
                    <a:pt x="1470141" y="2744720"/>
                  </a:cubicBezTo>
                  <a:lnTo>
                    <a:pt x="1767084" y="2540503"/>
                  </a:lnTo>
                  <a:lnTo>
                    <a:pt x="1888795" y="2703234"/>
                  </a:lnTo>
                  <a:cubicBezTo>
                    <a:pt x="1914957" y="2738218"/>
                    <a:pt x="1955977" y="2757925"/>
                    <a:pt x="1998290" y="2757925"/>
                  </a:cubicBezTo>
                  <a:cubicBezTo>
                    <a:pt x="2011466" y="2757925"/>
                    <a:pt x="2024775" y="2756014"/>
                    <a:pt x="2037789" y="2752050"/>
                  </a:cubicBezTo>
                  <a:lnTo>
                    <a:pt x="2214904" y="2698148"/>
                  </a:lnTo>
                  <a:lnTo>
                    <a:pt x="2214904" y="3593236"/>
                  </a:lnTo>
                  <a:cubicBezTo>
                    <a:pt x="2214904" y="3632621"/>
                    <a:pt x="2246826" y="3664534"/>
                    <a:pt x="2286202" y="3664534"/>
                  </a:cubicBezTo>
                  <a:cubicBezTo>
                    <a:pt x="2325578" y="3664534"/>
                    <a:pt x="2357500" y="3632621"/>
                    <a:pt x="2357500" y="3593236"/>
                  </a:cubicBezTo>
                  <a:lnTo>
                    <a:pt x="2357500" y="2698148"/>
                  </a:lnTo>
                  <a:lnTo>
                    <a:pt x="2534634" y="2752059"/>
                  </a:lnTo>
                  <a:cubicBezTo>
                    <a:pt x="2547648" y="2756014"/>
                    <a:pt x="2560938" y="2757925"/>
                    <a:pt x="2574114" y="2757925"/>
                  </a:cubicBezTo>
                  <a:cubicBezTo>
                    <a:pt x="2616417" y="2757925"/>
                    <a:pt x="2657447" y="2738208"/>
                    <a:pt x="2683609" y="2703234"/>
                  </a:cubicBezTo>
                  <a:lnTo>
                    <a:pt x="2805311" y="2540503"/>
                  </a:lnTo>
                  <a:lnTo>
                    <a:pt x="3102253" y="2744720"/>
                  </a:lnTo>
                  <a:cubicBezTo>
                    <a:pt x="3232568" y="2834338"/>
                    <a:pt x="3310359" y="2982258"/>
                    <a:pt x="3310359" y="3140406"/>
                  </a:cubicBezTo>
                  <a:lnTo>
                    <a:pt x="3310359" y="3563386"/>
                  </a:lnTo>
                  <a:cubicBezTo>
                    <a:pt x="3310359" y="3602771"/>
                    <a:pt x="3342281" y="3634684"/>
                    <a:pt x="3381657" y="3634684"/>
                  </a:cubicBezTo>
                  <a:cubicBezTo>
                    <a:pt x="3421033" y="3634684"/>
                    <a:pt x="3452955" y="3602771"/>
                    <a:pt x="3452955" y="3563386"/>
                  </a:cubicBezTo>
                  <a:lnTo>
                    <a:pt x="3452955" y="3140406"/>
                  </a:lnTo>
                  <a:cubicBezTo>
                    <a:pt x="3452955" y="3084252"/>
                    <a:pt x="3445341" y="3029105"/>
                    <a:pt x="3430891" y="2976211"/>
                  </a:cubicBezTo>
                  <a:cubicBezTo>
                    <a:pt x="3445341" y="2967779"/>
                    <a:pt x="3460370" y="2960383"/>
                    <a:pt x="3475913" y="2954147"/>
                  </a:cubicBezTo>
                  <a:lnTo>
                    <a:pt x="3682935" y="2871080"/>
                  </a:lnTo>
                  <a:cubicBezTo>
                    <a:pt x="3719610" y="2950021"/>
                    <a:pt x="3799607" y="3004921"/>
                    <a:pt x="3892228" y="3004921"/>
                  </a:cubicBezTo>
                  <a:cubicBezTo>
                    <a:pt x="3984849" y="3004921"/>
                    <a:pt x="4064846" y="2950031"/>
                    <a:pt x="4101522" y="2871089"/>
                  </a:cubicBezTo>
                  <a:lnTo>
                    <a:pt x="4308553" y="2954147"/>
                  </a:lnTo>
                  <a:cubicBezTo>
                    <a:pt x="4439466" y="3006660"/>
                    <a:pt x="4524045" y="3131737"/>
                    <a:pt x="4524045" y="3272784"/>
                  </a:cubicBezTo>
                  <a:lnTo>
                    <a:pt x="4524045" y="3393468"/>
                  </a:lnTo>
                  <a:cubicBezTo>
                    <a:pt x="4524045" y="3432853"/>
                    <a:pt x="4555968" y="3464766"/>
                    <a:pt x="4595343" y="3464766"/>
                  </a:cubicBezTo>
                  <a:cubicBezTo>
                    <a:pt x="4634719" y="3464766"/>
                    <a:pt x="4666642" y="3432853"/>
                    <a:pt x="4666642" y="3393468"/>
                  </a:cubicBezTo>
                  <a:lnTo>
                    <a:pt x="4666642" y="3272784"/>
                  </a:lnTo>
                  <a:cubicBezTo>
                    <a:pt x="4666632" y="3073149"/>
                    <a:pt x="4546908" y="2896129"/>
                    <a:pt x="4361637" y="2821789"/>
                  </a:cubicBezTo>
                  <a:close/>
                  <a:moveTo>
                    <a:pt x="1544615" y="1372685"/>
                  </a:moveTo>
                  <a:cubicBezTo>
                    <a:pt x="1544615" y="1315685"/>
                    <a:pt x="1590750" y="1269293"/>
                    <a:pt x="1647636" y="1268790"/>
                  </a:cubicBezTo>
                  <a:lnTo>
                    <a:pt x="1647636" y="1476562"/>
                  </a:lnTo>
                  <a:cubicBezTo>
                    <a:pt x="1590759" y="1476068"/>
                    <a:pt x="1544615" y="1429686"/>
                    <a:pt x="1544615" y="1372685"/>
                  </a:cubicBezTo>
                  <a:close/>
                  <a:moveTo>
                    <a:pt x="1171373" y="2167195"/>
                  </a:moveTo>
                  <a:lnTo>
                    <a:pt x="1145630" y="2167195"/>
                  </a:lnTo>
                  <a:lnTo>
                    <a:pt x="1145630" y="1998665"/>
                  </a:lnTo>
                  <a:lnTo>
                    <a:pt x="1171373" y="1998665"/>
                  </a:lnTo>
                  <a:cubicBezTo>
                    <a:pt x="1217841" y="1998665"/>
                    <a:pt x="1255638" y="2036472"/>
                    <a:pt x="1255638" y="2082930"/>
                  </a:cubicBezTo>
                  <a:cubicBezTo>
                    <a:pt x="1255638" y="2129388"/>
                    <a:pt x="1217841" y="2167195"/>
                    <a:pt x="1171373" y="2167195"/>
                  </a:cubicBezTo>
                  <a:close/>
                  <a:moveTo>
                    <a:pt x="142577" y="2082939"/>
                  </a:moveTo>
                  <a:cubicBezTo>
                    <a:pt x="142577" y="2036472"/>
                    <a:pt x="180375" y="1998674"/>
                    <a:pt x="226842" y="1998674"/>
                  </a:cubicBezTo>
                  <a:lnTo>
                    <a:pt x="252586" y="1998674"/>
                  </a:lnTo>
                  <a:lnTo>
                    <a:pt x="252586" y="2167205"/>
                  </a:lnTo>
                  <a:lnTo>
                    <a:pt x="226842" y="2167205"/>
                  </a:lnTo>
                  <a:cubicBezTo>
                    <a:pt x="180385" y="2167195"/>
                    <a:pt x="142577" y="2129398"/>
                    <a:pt x="142577" y="2082939"/>
                  </a:cubicBezTo>
                  <a:close/>
                  <a:moveTo>
                    <a:pt x="339180" y="1636299"/>
                  </a:moveTo>
                  <a:cubicBezTo>
                    <a:pt x="291886" y="1701608"/>
                    <a:pt x="263290" y="1776813"/>
                    <a:pt x="255105" y="1856068"/>
                  </a:cubicBezTo>
                  <a:lnTo>
                    <a:pt x="226842" y="1856068"/>
                  </a:lnTo>
                  <a:cubicBezTo>
                    <a:pt x="213762" y="1856068"/>
                    <a:pt x="200966" y="1857247"/>
                    <a:pt x="188484" y="1859377"/>
                  </a:cubicBezTo>
                  <a:lnTo>
                    <a:pt x="164518" y="1688518"/>
                  </a:lnTo>
                  <a:cubicBezTo>
                    <a:pt x="143205" y="1536605"/>
                    <a:pt x="244277" y="1393685"/>
                    <a:pt x="394612" y="1363141"/>
                  </a:cubicBezTo>
                  <a:cubicBezTo>
                    <a:pt x="399213" y="1362209"/>
                    <a:pt x="403719" y="1360821"/>
                    <a:pt x="408054" y="1358996"/>
                  </a:cubicBezTo>
                  <a:lnTo>
                    <a:pt x="556393" y="1296624"/>
                  </a:lnTo>
                  <a:cubicBezTo>
                    <a:pt x="710796" y="1231705"/>
                    <a:pt x="883927" y="1251640"/>
                    <a:pt x="1019536" y="1349898"/>
                  </a:cubicBezTo>
                  <a:cubicBezTo>
                    <a:pt x="1155146" y="1448176"/>
                    <a:pt x="1227984" y="1606496"/>
                    <a:pt x="1214390" y="1773201"/>
                  </a:cubicBezTo>
                  <a:lnTo>
                    <a:pt x="1207146" y="1858901"/>
                  </a:lnTo>
                  <a:cubicBezTo>
                    <a:pt x="1195491" y="1857048"/>
                    <a:pt x="1183551" y="1856059"/>
                    <a:pt x="1171373" y="1856059"/>
                  </a:cubicBezTo>
                  <a:lnTo>
                    <a:pt x="1145002" y="1856059"/>
                  </a:lnTo>
                  <a:cubicBezTo>
                    <a:pt x="1138861" y="1795607"/>
                    <a:pt x="1087669" y="1748266"/>
                    <a:pt x="1025621" y="1748266"/>
                  </a:cubicBezTo>
                  <a:lnTo>
                    <a:pt x="849561" y="1748266"/>
                  </a:lnTo>
                  <a:cubicBezTo>
                    <a:pt x="724086" y="1748266"/>
                    <a:pt x="599922" y="1706504"/>
                    <a:pt x="499953" y="1630690"/>
                  </a:cubicBezTo>
                  <a:lnTo>
                    <a:pt x="479780" y="1615394"/>
                  </a:lnTo>
                  <a:cubicBezTo>
                    <a:pt x="458600" y="1599328"/>
                    <a:pt x="431354" y="1592350"/>
                    <a:pt x="405088" y="1596267"/>
                  </a:cubicBezTo>
                  <a:cubicBezTo>
                    <a:pt x="378793" y="1600184"/>
                    <a:pt x="354771" y="1614776"/>
                    <a:pt x="339180" y="1636299"/>
                  </a:cubicBezTo>
                  <a:close/>
                  <a:moveTo>
                    <a:pt x="454674" y="1719936"/>
                  </a:moveTo>
                  <a:cubicBezTo>
                    <a:pt x="454655" y="1719965"/>
                    <a:pt x="454645" y="1719984"/>
                    <a:pt x="454636" y="1720003"/>
                  </a:cubicBezTo>
                  <a:cubicBezTo>
                    <a:pt x="454645" y="1719984"/>
                    <a:pt x="454664" y="1719965"/>
                    <a:pt x="454674" y="1719936"/>
                  </a:cubicBezTo>
                  <a:close/>
                  <a:moveTo>
                    <a:pt x="395192" y="1903525"/>
                  </a:moveTo>
                  <a:cubicBezTo>
                    <a:pt x="395192" y="1851962"/>
                    <a:pt x="407617" y="1802129"/>
                    <a:pt x="431411" y="1757259"/>
                  </a:cubicBezTo>
                  <a:cubicBezTo>
                    <a:pt x="552837" y="1843567"/>
                    <a:pt x="700462" y="1890881"/>
                    <a:pt x="849571" y="1890881"/>
                  </a:cubicBezTo>
                  <a:lnTo>
                    <a:pt x="1003033" y="1890881"/>
                  </a:lnTo>
                  <a:lnTo>
                    <a:pt x="1003033" y="2236288"/>
                  </a:lnTo>
                  <a:cubicBezTo>
                    <a:pt x="1003033" y="2403877"/>
                    <a:pt x="866692" y="2540218"/>
                    <a:pt x="699113" y="2540218"/>
                  </a:cubicBezTo>
                  <a:cubicBezTo>
                    <a:pt x="531533" y="2540218"/>
                    <a:pt x="395192" y="2403877"/>
                    <a:pt x="395192" y="2236288"/>
                  </a:cubicBezTo>
                  <a:close/>
                  <a:moveTo>
                    <a:pt x="688846" y="2824603"/>
                  </a:moveTo>
                  <a:cubicBezTo>
                    <a:pt x="632796" y="2824603"/>
                    <a:pt x="587203" y="2779000"/>
                    <a:pt x="587203" y="2722960"/>
                  </a:cubicBezTo>
                  <a:lnTo>
                    <a:pt x="587203" y="2668602"/>
                  </a:lnTo>
                  <a:cubicBezTo>
                    <a:pt x="622976" y="2677871"/>
                    <a:pt x="660478" y="2682815"/>
                    <a:pt x="699113" y="2682815"/>
                  </a:cubicBezTo>
                  <a:cubicBezTo>
                    <a:pt x="730427" y="2682815"/>
                    <a:pt x="760980" y="2679544"/>
                    <a:pt x="790498" y="2673375"/>
                  </a:cubicBezTo>
                  <a:lnTo>
                    <a:pt x="790498" y="2722960"/>
                  </a:lnTo>
                  <a:cubicBezTo>
                    <a:pt x="790498" y="2779000"/>
                    <a:pt x="744896" y="2824603"/>
                    <a:pt x="688846" y="2824603"/>
                  </a:cubicBezTo>
                  <a:close/>
                  <a:moveTo>
                    <a:pt x="2924740" y="1476562"/>
                  </a:moveTo>
                  <a:lnTo>
                    <a:pt x="2924740" y="1268790"/>
                  </a:lnTo>
                  <a:cubicBezTo>
                    <a:pt x="2981626" y="1269284"/>
                    <a:pt x="3027761" y="1315685"/>
                    <a:pt x="3027761" y="1372685"/>
                  </a:cubicBezTo>
                  <a:cubicBezTo>
                    <a:pt x="3027761" y="1429686"/>
                    <a:pt x="2981626" y="1476068"/>
                    <a:pt x="2924740" y="1476562"/>
                  </a:cubicBezTo>
                  <a:close/>
                  <a:moveTo>
                    <a:pt x="3026221" y="836922"/>
                  </a:moveTo>
                  <a:lnTo>
                    <a:pt x="2984469" y="1133713"/>
                  </a:lnTo>
                  <a:cubicBezTo>
                    <a:pt x="2965342" y="1128855"/>
                    <a:pt x="2945331" y="1126241"/>
                    <a:pt x="2924730" y="1126165"/>
                  </a:cubicBezTo>
                  <a:lnTo>
                    <a:pt x="2924730" y="1120394"/>
                  </a:lnTo>
                  <a:cubicBezTo>
                    <a:pt x="2924730" y="1005442"/>
                    <a:pt x="2889176" y="894873"/>
                    <a:pt x="2824789" y="802480"/>
                  </a:cubicBezTo>
                  <a:cubicBezTo>
                    <a:pt x="2852862" y="694354"/>
                    <a:pt x="2851873" y="583033"/>
                    <a:pt x="2822812" y="477227"/>
                  </a:cubicBezTo>
                  <a:cubicBezTo>
                    <a:pt x="2960531" y="536005"/>
                    <a:pt x="3047991" y="682186"/>
                    <a:pt x="3026221" y="836922"/>
                  </a:cubicBezTo>
                  <a:close/>
                  <a:moveTo>
                    <a:pt x="1790242" y="1515691"/>
                  </a:moveTo>
                  <a:lnTo>
                    <a:pt x="1790242" y="1106363"/>
                  </a:lnTo>
                  <a:cubicBezTo>
                    <a:pt x="1790242" y="950143"/>
                    <a:pt x="1917333" y="823061"/>
                    <a:pt x="2073543" y="823061"/>
                  </a:cubicBezTo>
                  <a:lnTo>
                    <a:pt x="2460645" y="823061"/>
                  </a:lnTo>
                  <a:cubicBezTo>
                    <a:pt x="2476949" y="823061"/>
                    <a:pt x="2492758" y="817472"/>
                    <a:pt x="2505440" y="807233"/>
                  </a:cubicBezTo>
                  <a:lnTo>
                    <a:pt x="2574200" y="751687"/>
                  </a:lnTo>
                  <a:lnTo>
                    <a:pt x="2638073" y="806587"/>
                  </a:lnTo>
                  <a:cubicBezTo>
                    <a:pt x="2729630" y="885281"/>
                    <a:pt x="2782134" y="999672"/>
                    <a:pt x="2782134" y="1120394"/>
                  </a:cubicBezTo>
                  <a:lnTo>
                    <a:pt x="2782134" y="1515681"/>
                  </a:lnTo>
                  <a:cubicBezTo>
                    <a:pt x="2782134" y="1789153"/>
                    <a:pt x="2559655" y="2011632"/>
                    <a:pt x="2286183" y="2011632"/>
                  </a:cubicBezTo>
                  <a:cubicBezTo>
                    <a:pt x="2012712" y="2011632"/>
                    <a:pt x="1790242" y="1789153"/>
                    <a:pt x="1790242" y="1515691"/>
                  </a:cubicBezTo>
                  <a:close/>
                  <a:moveTo>
                    <a:pt x="2286193" y="2154238"/>
                  </a:moveTo>
                  <a:cubicBezTo>
                    <a:pt x="2367805" y="2154238"/>
                    <a:pt x="2445796" y="2138685"/>
                    <a:pt x="2517608" y="2110660"/>
                  </a:cubicBezTo>
                  <a:lnTo>
                    <a:pt x="2517608" y="2202017"/>
                  </a:lnTo>
                  <a:lnTo>
                    <a:pt x="2286193" y="2315486"/>
                  </a:lnTo>
                  <a:lnTo>
                    <a:pt x="2054778" y="2202017"/>
                  </a:lnTo>
                  <a:lnTo>
                    <a:pt x="2054778" y="2110660"/>
                  </a:lnTo>
                  <a:cubicBezTo>
                    <a:pt x="2126580" y="2138676"/>
                    <a:pt x="2204580" y="2154238"/>
                    <a:pt x="2286193" y="2154238"/>
                  </a:cubicBezTo>
                  <a:close/>
                  <a:moveTo>
                    <a:pt x="2000391" y="2614359"/>
                  </a:moveTo>
                  <a:lnTo>
                    <a:pt x="1846805" y="2409010"/>
                  </a:lnTo>
                  <a:lnTo>
                    <a:pt x="1958953" y="2313841"/>
                  </a:lnTo>
                  <a:lnTo>
                    <a:pt x="2214885" y="2439326"/>
                  </a:lnTo>
                  <a:lnTo>
                    <a:pt x="2214885" y="2549078"/>
                  </a:lnTo>
                  <a:close/>
                  <a:moveTo>
                    <a:pt x="2571985" y="2614359"/>
                  </a:moveTo>
                  <a:lnTo>
                    <a:pt x="2357491" y="2549087"/>
                  </a:lnTo>
                  <a:lnTo>
                    <a:pt x="2357491" y="2439336"/>
                  </a:lnTo>
                  <a:lnTo>
                    <a:pt x="2613423" y="2313851"/>
                  </a:lnTo>
                  <a:lnTo>
                    <a:pt x="2725571" y="2409020"/>
                  </a:lnTo>
                  <a:close/>
                  <a:moveTo>
                    <a:pt x="3274234" y="2314279"/>
                  </a:moveTo>
                  <a:cubicBezTo>
                    <a:pt x="3209686" y="2230584"/>
                    <a:pt x="3196253" y="2122743"/>
                    <a:pt x="3238309" y="2025777"/>
                  </a:cubicBezTo>
                  <a:lnTo>
                    <a:pt x="3345504" y="1778591"/>
                  </a:lnTo>
                  <a:cubicBezTo>
                    <a:pt x="3358604" y="1748399"/>
                    <a:pt x="3367625" y="1716561"/>
                    <a:pt x="3372312" y="1683954"/>
                  </a:cubicBezTo>
                  <a:cubicBezTo>
                    <a:pt x="3409739" y="1423906"/>
                    <a:pt x="3636078" y="1227798"/>
                    <a:pt x="3898807" y="1227798"/>
                  </a:cubicBezTo>
                  <a:cubicBezTo>
                    <a:pt x="4161536" y="1227798"/>
                    <a:pt x="4387875" y="1423906"/>
                    <a:pt x="4425292" y="1683954"/>
                  </a:cubicBezTo>
                  <a:cubicBezTo>
                    <a:pt x="4429979" y="1716552"/>
                    <a:pt x="4439000" y="1748389"/>
                    <a:pt x="4452100" y="1778591"/>
                  </a:cubicBezTo>
                  <a:lnTo>
                    <a:pt x="4559295" y="2025777"/>
                  </a:lnTo>
                  <a:cubicBezTo>
                    <a:pt x="4601342" y="2122733"/>
                    <a:pt x="4587919" y="2230584"/>
                    <a:pt x="4523370" y="2314279"/>
                  </a:cubicBezTo>
                  <a:cubicBezTo>
                    <a:pt x="4475572" y="2376241"/>
                    <a:pt x="4407839" y="2414391"/>
                    <a:pt x="4333498" y="2423545"/>
                  </a:cubicBezTo>
                  <a:cubicBezTo>
                    <a:pt x="4348851" y="2383656"/>
                    <a:pt x="4358861" y="2341134"/>
                    <a:pt x="4362540" y="2296815"/>
                  </a:cubicBezTo>
                  <a:cubicBezTo>
                    <a:pt x="4365792" y="2257573"/>
                    <a:pt x="4336607" y="2223121"/>
                    <a:pt x="4297374" y="2219870"/>
                  </a:cubicBezTo>
                  <a:cubicBezTo>
                    <a:pt x="4258169" y="2216685"/>
                    <a:pt x="4223689" y="2245804"/>
                    <a:pt x="4220429" y="2285037"/>
                  </a:cubicBezTo>
                  <a:cubicBezTo>
                    <a:pt x="4206692" y="2450896"/>
                    <a:pt x="4065417" y="2580820"/>
                    <a:pt x="3898807" y="2580820"/>
                  </a:cubicBezTo>
                  <a:cubicBezTo>
                    <a:pt x="3720780" y="2580820"/>
                    <a:pt x="3575959" y="2435999"/>
                    <a:pt x="3575959" y="2257972"/>
                  </a:cubicBezTo>
                  <a:lnTo>
                    <a:pt x="3575959" y="1915940"/>
                  </a:lnTo>
                  <a:cubicBezTo>
                    <a:pt x="3575959" y="1840098"/>
                    <a:pt x="3598280" y="1765510"/>
                    <a:pt x="3639395" y="1702197"/>
                  </a:cubicBezTo>
                  <a:cubicBezTo>
                    <a:pt x="3731655" y="1772621"/>
                    <a:pt x="3845381" y="1812900"/>
                    <a:pt x="3961549" y="1815970"/>
                  </a:cubicBezTo>
                  <a:lnTo>
                    <a:pt x="4221655" y="1822834"/>
                  </a:lnTo>
                  <a:lnTo>
                    <a:pt x="4221655" y="1987067"/>
                  </a:lnTo>
                  <a:cubicBezTo>
                    <a:pt x="4221655" y="2026452"/>
                    <a:pt x="4253577" y="2058365"/>
                    <a:pt x="4292953" y="2058365"/>
                  </a:cubicBezTo>
                  <a:cubicBezTo>
                    <a:pt x="4332329" y="2058365"/>
                    <a:pt x="4364251" y="2026452"/>
                    <a:pt x="4364251" y="1987067"/>
                  </a:cubicBezTo>
                  <a:lnTo>
                    <a:pt x="4364251" y="1803526"/>
                  </a:lnTo>
                  <a:cubicBezTo>
                    <a:pt x="4364251" y="1736468"/>
                    <a:pt x="4311738" y="1682557"/>
                    <a:pt x="4244708" y="1680798"/>
                  </a:cubicBezTo>
                  <a:lnTo>
                    <a:pt x="3965304" y="1673440"/>
                  </a:lnTo>
                  <a:cubicBezTo>
                    <a:pt x="3874832" y="1671045"/>
                    <a:pt x="3786355" y="1638276"/>
                    <a:pt x="3716169" y="1581190"/>
                  </a:cubicBezTo>
                  <a:lnTo>
                    <a:pt x="3697746" y="1566198"/>
                  </a:lnTo>
                  <a:cubicBezTo>
                    <a:pt x="3676014" y="1548526"/>
                    <a:pt x="3648721" y="1540426"/>
                    <a:pt x="3620858" y="1543421"/>
                  </a:cubicBezTo>
                  <a:cubicBezTo>
                    <a:pt x="3593013" y="1546396"/>
                    <a:pt x="3568040" y="1560086"/>
                    <a:pt x="3550558" y="1581941"/>
                  </a:cubicBezTo>
                  <a:cubicBezTo>
                    <a:pt x="3474972" y="1676378"/>
                    <a:pt x="3433334" y="1794999"/>
                    <a:pt x="3433334" y="1915968"/>
                  </a:cubicBezTo>
                  <a:lnTo>
                    <a:pt x="3433334" y="2258000"/>
                  </a:lnTo>
                  <a:cubicBezTo>
                    <a:pt x="3433334" y="2316246"/>
                    <a:pt x="3444181" y="2371982"/>
                    <a:pt x="3463811" y="2423412"/>
                  </a:cubicBezTo>
                  <a:cubicBezTo>
                    <a:pt x="3389604" y="2414191"/>
                    <a:pt x="3321966" y="2376165"/>
                    <a:pt x="3274234" y="2314279"/>
                  </a:cubicBezTo>
                  <a:close/>
                  <a:moveTo>
                    <a:pt x="3892219" y="2862315"/>
                  </a:moveTo>
                  <a:cubicBezTo>
                    <a:pt x="3843650" y="2862315"/>
                    <a:pt x="3804132" y="2822806"/>
                    <a:pt x="3804132" y="2774228"/>
                  </a:cubicBezTo>
                  <a:lnTo>
                    <a:pt x="3804132" y="2713720"/>
                  </a:lnTo>
                  <a:cubicBezTo>
                    <a:pt x="3834714" y="2720061"/>
                    <a:pt x="3866371" y="2723426"/>
                    <a:pt x="3898797" y="2723426"/>
                  </a:cubicBezTo>
                  <a:cubicBezTo>
                    <a:pt x="3926537" y="2723426"/>
                    <a:pt x="3953754" y="2720821"/>
                    <a:pt x="3980296" y="2716030"/>
                  </a:cubicBezTo>
                  <a:lnTo>
                    <a:pt x="3980296" y="2774238"/>
                  </a:lnTo>
                  <a:cubicBezTo>
                    <a:pt x="3980305" y="2822806"/>
                    <a:pt x="3940787" y="2862315"/>
                    <a:pt x="3892219" y="2862315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5" name="Frihandsfigur: Form 264">
              <a:extLst>
                <a:ext uri="{FF2B5EF4-FFF2-40B4-BE49-F238E27FC236}">
                  <a16:creationId xmlns:a16="http://schemas.microsoft.com/office/drawing/2014/main" id="{B26EEAAF-5280-CB40-C65A-EA72120D5DB3}"/>
                </a:ext>
              </a:extLst>
            </p:cNvPr>
            <p:cNvSpPr/>
            <p:nvPr/>
          </p:nvSpPr>
          <p:spPr>
            <a:xfrm>
              <a:off x="3657600" y="4595674"/>
              <a:ext cx="193068" cy="589686"/>
            </a:xfrm>
            <a:custGeom>
              <a:avLst/>
              <a:gdLst>
                <a:gd name="connsiteX0" fmla="*/ 152816 w 193068"/>
                <a:gd name="connsiteY0" fmla="*/ 7160 h 589686"/>
                <a:gd name="connsiteX1" fmla="*/ 57571 w 193068"/>
                <a:gd name="connsiteY1" fmla="*/ 40252 h 589686"/>
                <a:gd name="connsiteX2" fmla="*/ 0 w 193068"/>
                <a:gd name="connsiteY2" fmla="*/ 291108 h 589686"/>
                <a:gd name="connsiteX3" fmla="*/ 0 w 193068"/>
                <a:gd name="connsiteY3" fmla="*/ 518388 h 589686"/>
                <a:gd name="connsiteX4" fmla="*/ 71298 w 193068"/>
                <a:gd name="connsiteY4" fmla="*/ 589686 h 589686"/>
                <a:gd name="connsiteX5" fmla="*/ 142596 w 193068"/>
                <a:gd name="connsiteY5" fmla="*/ 518388 h 589686"/>
                <a:gd name="connsiteX6" fmla="*/ 142596 w 193068"/>
                <a:gd name="connsiteY6" fmla="*/ 291108 h 589686"/>
                <a:gd name="connsiteX7" fmla="*/ 185927 w 193068"/>
                <a:gd name="connsiteY7" fmla="*/ 102396 h 589686"/>
                <a:gd name="connsiteX8" fmla="*/ 152816 w 193068"/>
                <a:gd name="connsiteY8" fmla="*/ 7160 h 58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068" h="589686">
                  <a:moveTo>
                    <a:pt x="152816" y="7160"/>
                  </a:moveTo>
                  <a:cubicBezTo>
                    <a:pt x="117376" y="-10037"/>
                    <a:pt x="74740" y="4812"/>
                    <a:pt x="57571" y="40252"/>
                  </a:cubicBezTo>
                  <a:cubicBezTo>
                    <a:pt x="19374" y="119165"/>
                    <a:pt x="0" y="203563"/>
                    <a:pt x="0" y="291108"/>
                  </a:cubicBezTo>
                  <a:lnTo>
                    <a:pt x="0" y="518388"/>
                  </a:lnTo>
                  <a:cubicBezTo>
                    <a:pt x="0" y="557773"/>
                    <a:pt x="31923" y="589686"/>
                    <a:pt x="71298" y="589686"/>
                  </a:cubicBezTo>
                  <a:cubicBezTo>
                    <a:pt x="110674" y="589686"/>
                    <a:pt x="142596" y="557773"/>
                    <a:pt x="142596" y="518388"/>
                  </a:cubicBezTo>
                  <a:lnTo>
                    <a:pt x="142596" y="291108"/>
                  </a:lnTo>
                  <a:cubicBezTo>
                    <a:pt x="142596" y="225266"/>
                    <a:pt x="157170" y="161783"/>
                    <a:pt x="185927" y="102396"/>
                  </a:cubicBezTo>
                  <a:cubicBezTo>
                    <a:pt x="203086" y="66956"/>
                    <a:pt x="188265" y="24310"/>
                    <a:pt x="152816" y="716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66" name="Grupp 265">
            <a:extLst>
              <a:ext uri="{FF2B5EF4-FFF2-40B4-BE49-F238E27FC236}">
                <a16:creationId xmlns:a16="http://schemas.microsoft.com/office/drawing/2014/main" id="{FB263023-0986-8C8C-03A2-8D0A0F994F59}"/>
              </a:ext>
            </a:extLst>
          </p:cNvPr>
          <p:cNvGrpSpPr>
            <a:grpSpLocks noChangeAspect="1"/>
          </p:cNvGrpSpPr>
          <p:nvPr/>
        </p:nvGrpSpPr>
        <p:grpSpPr>
          <a:xfrm>
            <a:off x="4213356" y="1149046"/>
            <a:ext cx="213319" cy="276080"/>
            <a:chOff x="1685871" y="1546860"/>
            <a:chExt cx="3120496" cy="4038599"/>
          </a:xfrm>
        </p:grpSpPr>
        <p:sp>
          <p:nvSpPr>
            <p:cNvPr id="267" name="Frihandsfigur: Form 266">
              <a:extLst>
                <a:ext uri="{FF2B5EF4-FFF2-40B4-BE49-F238E27FC236}">
                  <a16:creationId xmlns:a16="http://schemas.microsoft.com/office/drawing/2014/main" id="{3E94A82F-A98B-8754-32EF-0B53B86F0208}"/>
                </a:ext>
              </a:extLst>
            </p:cNvPr>
            <p:cNvSpPr/>
            <p:nvPr/>
          </p:nvSpPr>
          <p:spPr>
            <a:xfrm>
              <a:off x="3280195" y="1625738"/>
              <a:ext cx="536376" cy="536376"/>
            </a:xfrm>
            <a:custGeom>
              <a:avLst/>
              <a:gdLst>
                <a:gd name="connsiteX0" fmla="*/ 536377 w 536376"/>
                <a:gd name="connsiteY0" fmla="*/ 268188 h 536376"/>
                <a:gd name="connsiteX1" fmla="*/ 268188 w 536376"/>
                <a:gd name="connsiteY1" fmla="*/ 536377 h 536376"/>
                <a:gd name="connsiteX2" fmla="*/ 0 w 536376"/>
                <a:gd name="connsiteY2" fmla="*/ 268188 h 536376"/>
                <a:gd name="connsiteX3" fmla="*/ 268188 w 536376"/>
                <a:gd name="connsiteY3" fmla="*/ 0 h 536376"/>
                <a:gd name="connsiteX4" fmla="*/ 536377 w 536376"/>
                <a:gd name="connsiteY4" fmla="*/ 268188 h 53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376" h="536376">
                  <a:moveTo>
                    <a:pt x="536377" y="268188"/>
                  </a:moveTo>
                  <a:cubicBezTo>
                    <a:pt x="536377" y="416305"/>
                    <a:pt x="416305" y="536377"/>
                    <a:pt x="268188" y="536377"/>
                  </a:cubicBezTo>
                  <a:cubicBezTo>
                    <a:pt x="120072" y="536377"/>
                    <a:pt x="0" y="416305"/>
                    <a:pt x="0" y="268188"/>
                  </a:cubicBezTo>
                  <a:cubicBezTo>
                    <a:pt x="0" y="120072"/>
                    <a:pt x="120072" y="0"/>
                    <a:pt x="268188" y="0"/>
                  </a:cubicBezTo>
                  <a:cubicBezTo>
                    <a:pt x="416305" y="0"/>
                    <a:pt x="536377" y="120072"/>
                    <a:pt x="536377" y="268188"/>
                  </a:cubicBezTo>
                  <a:close/>
                </a:path>
              </a:pathLst>
            </a:custGeom>
            <a:solidFill>
              <a:schemeClr val="accent1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8" name="Frihandsfigur: Form 267">
              <a:extLst>
                <a:ext uri="{FF2B5EF4-FFF2-40B4-BE49-F238E27FC236}">
                  <a16:creationId xmlns:a16="http://schemas.microsoft.com/office/drawing/2014/main" id="{CEF97DBA-5582-9B27-78EF-BF71E7D74AAF}"/>
                </a:ext>
              </a:extLst>
            </p:cNvPr>
            <p:cNvSpPr/>
            <p:nvPr/>
          </p:nvSpPr>
          <p:spPr>
            <a:xfrm>
              <a:off x="3387179" y="2501294"/>
              <a:ext cx="741461" cy="370730"/>
            </a:xfrm>
            <a:custGeom>
              <a:avLst/>
              <a:gdLst>
                <a:gd name="connsiteX0" fmla="*/ 741462 w 741461"/>
                <a:gd name="connsiteY0" fmla="*/ 370731 h 370730"/>
                <a:gd name="connsiteX1" fmla="*/ 370731 w 741461"/>
                <a:gd name="connsiteY1" fmla="*/ 0 h 370730"/>
                <a:gd name="connsiteX2" fmla="*/ 0 w 741461"/>
                <a:gd name="connsiteY2" fmla="*/ 370731 h 370730"/>
                <a:gd name="connsiteX3" fmla="*/ 741462 w 741461"/>
                <a:gd name="connsiteY3" fmla="*/ 370731 h 37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461" h="370730">
                  <a:moveTo>
                    <a:pt x="741462" y="370731"/>
                  </a:moveTo>
                  <a:cubicBezTo>
                    <a:pt x="741462" y="165985"/>
                    <a:pt x="575477" y="0"/>
                    <a:pt x="370731" y="0"/>
                  </a:cubicBezTo>
                  <a:cubicBezTo>
                    <a:pt x="165985" y="0"/>
                    <a:pt x="0" y="165985"/>
                    <a:pt x="0" y="370731"/>
                  </a:cubicBezTo>
                  <a:lnTo>
                    <a:pt x="741462" y="370731"/>
                  </a:lnTo>
                  <a:close/>
                </a:path>
              </a:pathLst>
            </a:custGeom>
            <a:solidFill>
              <a:schemeClr val="accent1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9" name="Frihandsfigur: Form 268">
              <a:extLst>
                <a:ext uri="{FF2B5EF4-FFF2-40B4-BE49-F238E27FC236}">
                  <a16:creationId xmlns:a16="http://schemas.microsoft.com/office/drawing/2014/main" id="{6A78A90E-C4D7-A3C7-7CC2-392101C4FC47}"/>
                </a:ext>
              </a:extLst>
            </p:cNvPr>
            <p:cNvSpPr/>
            <p:nvPr/>
          </p:nvSpPr>
          <p:spPr>
            <a:xfrm>
              <a:off x="2302491" y="2335649"/>
              <a:ext cx="536376" cy="536376"/>
            </a:xfrm>
            <a:custGeom>
              <a:avLst/>
              <a:gdLst>
                <a:gd name="connsiteX0" fmla="*/ 536377 w 536376"/>
                <a:gd name="connsiteY0" fmla="*/ 268188 h 536376"/>
                <a:gd name="connsiteX1" fmla="*/ 268188 w 536376"/>
                <a:gd name="connsiteY1" fmla="*/ 536377 h 536376"/>
                <a:gd name="connsiteX2" fmla="*/ 0 w 536376"/>
                <a:gd name="connsiteY2" fmla="*/ 268188 h 536376"/>
                <a:gd name="connsiteX3" fmla="*/ 268188 w 536376"/>
                <a:gd name="connsiteY3" fmla="*/ 0 h 536376"/>
                <a:gd name="connsiteX4" fmla="*/ 536377 w 536376"/>
                <a:gd name="connsiteY4" fmla="*/ 268188 h 53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376" h="536376">
                  <a:moveTo>
                    <a:pt x="536377" y="268188"/>
                  </a:moveTo>
                  <a:cubicBezTo>
                    <a:pt x="536377" y="416305"/>
                    <a:pt x="416305" y="536377"/>
                    <a:pt x="268188" y="536377"/>
                  </a:cubicBezTo>
                  <a:cubicBezTo>
                    <a:pt x="120072" y="536377"/>
                    <a:pt x="0" y="416305"/>
                    <a:pt x="0" y="268188"/>
                  </a:cubicBezTo>
                  <a:cubicBezTo>
                    <a:pt x="0" y="120072"/>
                    <a:pt x="120072" y="0"/>
                    <a:pt x="268188" y="0"/>
                  </a:cubicBezTo>
                  <a:cubicBezTo>
                    <a:pt x="416305" y="0"/>
                    <a:pt x="536377" y="120072"/>
                    <a:pt x="536377" y="268188"/>
                  </a:cubicBezTo>
                  <a:close/>
                </a:path>
              </a:pathLst>
            </a:custGeom>
            <a:solidFill>
              <a:schemeClr val="accent1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0" name="Frihandsfigur: Form 269">
              <a:extLst>
                <a:ext uri="{FF2B5EF4-FFF2-40B4-BE49-F238E27FC236}">
                  <a16:creationId xmlns:a16="http://schemas.microsoft.com/office/drawing/2014/main" id="{03EB8A6E-CB38-5BE1-A04F-AF4383224D48}"/>
                </a:ext>
              </a:extLst>
            </p:cNvPr>
            <p:cNvSpPr/>
            <p:nvPr/>
          </p:nvSpPr>
          <p:spPr>
            <a:xfrm>
              <a:off x="1830885" y="2872025"/>
              <a:ext cx="2896688" cy="2634555"/>
            </a:xfrm>
            <a:custGeom>
              <a:avLst/>
              <a:gdLst>
                <a:gd name="connsiteX0" fmla="*/ 2817678 w 2896688"/>
                <a:gd name="connsiteY0" fmla="*/ 0 h 2634555"/>
                <a:gd name="connsiteX1" fmla="*/ 79011 w 2896688"/>
                <a:gd name="connsiteY1" fmla="*/ 0 h 2634555"/>
                <a:gd name="connsiteX2" fmla="*/ 13557 w 2896688"/>
                <a:gd name="connsiteY2" fmla="*/ 122893 h 2634555"/>
                <a:gd name="connsiteX3" fmla="*/ 1085505 w 2896688"/>
                <a:gd name="connsiteY3" fmla="*/ 1716926 h 2634555"/>
                <a:gd name="connsiteX4" fmla="*/ 1085505 w 2896688"/>
                <a:gd name="connsiteY4" fmla="*/ 2634556 h 2634555"/>
                <a:gd name="connsiteX5" fmla="*/ 1811191 w 2896688"/>
                <a:gd name="connsiteY5" fmla="*/ 2318543 h 2634555"/>
                <a:gd name="connsiteX6" fmla="*/ 1811191 w 2896688"/>
                <a:gd name="connsiteY6" fmla="*/ 1716926 h 2634555"/>
                <a:gd name="connsiteX7" fmla="*/ 2883132 w 2896688"/>
                <a:gd name="connsiteY7" fmla="*/ 122893 h 2634555"/>
                <a:gd name="connsiteX8" fmla="*/ 2817678 w 2896688"/>
                <a:gd name="connsiteY8" fmla="*/ 0 h 263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6688" h="2634555">
                  <a:moveTo>
                    <a:pt x="2817678" y="0"/>
                  </a:moveTo>
                  <a:lnTo>
                    <a:pt x="79011" y="0"/>
                  </a:lnTo>
                  <a:cubicBezTo>
                    <a:pt x="15868" y="0"/>
                    <a:pt x="-21678" y="70502"/>
                    <a:pt x="13557" y="122893"/>
                  </a:cubicBezTo>
                  <a:lnTo>
                    <a:pt x="1085505" y="1716926"/>
                  </a:lnTo>
                  <a:lnTo>
                    <a:pt x="1085505" y="2634556"/>
                  </a:lnTo>
                  <a:lnTo>
                    <a:pt x="1811191" y="2318543"/>
                  </a:lnTo>
                  <a:lnTo>
                    <a:pt x="1811191" y="1716926"/>
                  </a:lnTo>
                  <a:lnTo>
                    <a:pt x="2883132" y="122893"/>
                  </a:lnTo>
                  <a:cubicBezTo>
                    <a:pt x="2918367" y="70502"/>
                    <a:pt x="2880821" y="0"/>
                    <a:pt x="2817678" y="0"/>
                  </a:cubicBezTo>
                  <a:close/>
                </a:path>
              </a:pathLst>
            </a:custGeom>
            <a:solidFill>
              <a:srgbClr val="F4F4F4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1" name="Frihandsfigur: Form 270">
              <a:extLst>
                <a:ext uri="{FF2B5EF4-FFF2-40B4-BE49-F238E27FC236}">
                  <a16:creationId xmlns:a16="http://schemas.microsoft.com/office/drawing/2014/main" id="{32BCDB41-3965-47B8-3175-CEB59B927F47}"/>
                </a:ext>
              </a:extLst>
            </p:cNvPr>
            <p:cNvSpPr/>
            <p:nvPr/>
          </p:nvSpPr>
          <p:spPr>
            <a:xfrm>
              <a:off x="1830885" y="2872025"/>
              <a:ext cx="2896688" cy="378618"/>
            </a:xfrm>
            <a:custGeom>
              <a:avLst/>
              <a:gdLst>
                <a:gd name="connsiteX0" fmla="*/ 2817678 w 2896688"/>
                <a:gd name="connsiteY0" fmla="*/ 0 h 378618"/>
                <a:gd name="connsiteX1" fmla="*/ 79011 w 2896688"/>
                <a:gd name="connsiteY1" fmla="*/ 0 h 378618"/>
                <a:gd name="connsiteX2" fmla="*/ 13557 w 2896688"/>
                <a:gd name="connsiteY2" fmla="*/ 122893 h 378618"/>
                <a:gd name="connsiteX3" fmla="*/ 185521 w 2896688"/>
                <a:gd name="connsiteY3" fmla="*/ 378619 h 378618"/>
                <a:gd name="connsiteX4" fmla="*/ 2711160 w 2896688"/>
                <a:gd name="connsiteY4" fmla="*/ 378619 h 378618"/>
                <a:gd name="connsiteX5" fmla="*/ 2883132 w 2896688"/>
                <a:gd name="connsiteY5" fmla="*/ 122893 h 378618"/>
                <a:gd name="connsiteX6" fmla="*/ 2817678 w 2896688"/>
                <a:gd name="connsiteY6" fmla="*/ 0 h 37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6688" h="378618">
                  <a:moveTo>
                    <a:pt x="2817678" y="0"/>
                  </a:moveTo>
                  <a:lnTo>
                    <a:pt x="79011" y="0"/>
                  </a:lnTo>
                  <a:cubicBezTo>
                    <a:pt x="15868" y="0"/>
                    <a:pt x="-21678" y="70502"/>
                    <a:pt x="13557" y="122893"/>
                  </a:cubicBezTo>
                  <a:lnTo>
                    <a:pt x="185521" y="378619"/>
                  </a:lnTo>
                  <a:lnTo>
                    <a:pt x="2711160" y="378619"/>
                  </a:lnTo>
                  <a:lnTo>
                    <a:pt x="2883132" y="122893"/>
                  </a:lnTo>
                  <a:cubicBezTo>
                    <a:pt x="2918367" y="70502"/>
                    <a:pt x="2880821" y="0"/>
                    <a:pt x="2817678" y="0"/>
                  </a:cubicBezTo>
                  <a:close/>
                </a:path>
              </a:pathLst>
            </a:custGeom>
            <a:solidFill>
              <a:srgbClr val="CFCFCF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2" name="Frihandsfigur: Form 271">
              <a:extLst>
                <a:ext uri="{FF2B5EF4-FFF2-40B4-BE49-F238E27FC236}">
                  <a16:creationId xmlns:a16="http://schemas.microsoft.com/office/drawing/2014/main" id="{5053EDB0-88DA-B9EE-3477-9B57941405FA}"/>
                </a:ext>
              </a:extLst>
            </p:cNvPr>
            <p:cNvSpPr/>
            <p:nvPr/>
          </p:nvSpPr>
          <p:spPr>
            <a:xfrm>
              <a:off x="1752094" y="2256770"/>
              <a:ext cx="3054273" cy="3328689"/>
            </a:xfrm>
            <a:custGeom>
              <a:avLst/>
              <a:gdLst>
                <a:gd name="connsiteX0" fmla="*/ 3035706 w 3054273"/>
                <a:gd name="connsiteY0" fmla="*/ 619980 h 3328689"/>
                <a:gd name="connsiteX1" fmla="*/ 2896469 w 3054273"/>
                <a:gd name="connsiteY1" fmla="*/ 536377 h 3328689"/>
                <a:gd name="connsiteX2" fmla="*/ 2448358 w 3054273"/>
                <a:gd name="connsiteY2" fmla="*/ 536377 h 3328689"/>
                <a:gd name="connsiteX3" fmla="*/ 2005816 w 3054273"/>
                <a:gd name="connsiteY3" fmla="*/ 165646 h 3328689"/>
                <a:gd name="connsiteX4" fmla="*/ 1563273 w 3054273"/>
                <a:gd name="connsiteY4" fmla="*/ 536377 h 3328689"/>
                <a:gd name="connsiteX5" fmla="*/ 1109286 w 3054273"/>
                <a:gd name="connsiteY5" fmla="*/ 536377 h 3328689"/>
                <a:gd name="connsiteX6" fmla="*/ 1165684 w 3054273"/>
                <a:gd name="connsiteY6" fmla="*/ 347067 h 3328689"/>
                <a:gd name="connsiteX7" fmla="*/ 818617 w 3054273"/>
                <a:gd name="connsiteY7" fmla="*/ 0 h 3328689"/>
                <a:gd name="connsiteX8" fmla="*/ 471550 w 3054273"/>
                <a:gd name="connsiteY8" fmla="*/ 347067 h 3328689"/>
                <a:gd name="connsiteX9" fmla="*/ 527948 w 3054273"/>
                <a:gd name="connsiteY9" fmla="*/ 536377 h 3328689"/>
                <a:gd name="connsiteX10" fmla="*/ 157801 w 3054273"/>
                <a:gd name="connsiteY10" fmla="*/ 536377 h 3328689"/>
                <a:gd name="connsiteX11" fmla="*/ 18564 w 3054273"/>
                <a:gd name="connsiteY11" fmla="*/ 619980 h 3328689"/>
                <a:gd name="connsiteX12" fmla="*/ 26894 w 3054273"/>
                <a:gd name="connsiteY12" fmla="*/ 782171 h 3328689"/>
                <a:gd name="connsiteX13" fmla="*/ 1085417 w 3054273"/>
                <a:gd name="connsiteY13" fmla="*/ 2356247 h 3328689"/>
                <a:gd name="connsiteX14" fmla="*/ 1085417 w 3054273"/>
                <a:gd name="connsiteY14" fmla="*/ 3249811 h 3328689"/>
                <a:gd name="connsiteX15" fmla="*/ 1121070 w 3054273"/>
                <a:gd name="connsiteY15" fmla="*/ 3315785 h 3328689"/>
                <a:gd name="connsiteX16" fmla="*/ 1164304 w 3054273"/>
                <a:gd name="connsiteY16" fmla="*/ 3328690 h 3328689"/>
                <a:gd name="connsiteX17" fmla="*/ 1195792 w 3054273"/>
                <a:gd name="connsiteY17" fmla="*/ 3322127 h 3328689"/>
                <a:gd name="connsiteX18" fmla="*/ 1921478 w 3054273"/>
                <a:gd name="connsiteY18" fmla="*/ 3006115 h 3328689"/>
                <a:gd name="connsiteX19" fmla="*/ 1968861 w 3054273"/>
                <a:gd name="connsiteY19" fmla="*/ 2933799 h 3328689"/>
                <a:gd name="connsiteX20" fmla="*/ 1968861 w 3054273"/>
                <a:gd name="connsiteY20" fmla="*/ 2356239 h 3328689"/>
                <a:gd name="connsiteX21" fmla="*/ 3027376 w 3054273"/>
                <a:gd name="connsiteY21" fmla="*/ 782163 h 3328689"/>
                <a:gd name="connsiteX22" fmla="*/ 3035706 w 3054273"/>
                <a:gd name="connsiteY22" fmla="*/ 619980 h 3328689"/>
                <a:gd name="connsiteX23" fmla="*/ 2005816 w 3054273"/>
                <a:gd name="connsiteY23" fmla="*/ 323404 h 3328689"/>
                <a:gd name="connsiteX24" fmla="*/ 2286751 w 3054273"/>
                <a:gd name="connsiteY24" fmla="*/ 536377 h 3328689"/>
                <a:gd name="connsiteX25" fmla="*/ 1724888 w 3054273"/>
                <a:gd name="connsiteY25" fmla="*/ 536377 h 3328689"/>
                <a:gd name="connsiteX26" fmla="*/ 2005816 w 3054273"/>
                <a:gd name="connsiteY26" fmla="*/ 323404 h 3328689"/>
                <a:gd name="connsiteX27" fmla="*/ 629316 w 3054273"/>
                <a:gd name="connsiteY27" fmla="*/ 347067 h 3328689"/>
                <a:gd name="connsiteX28" fmla="*/ 818625 w 3054273"/>
                <a:gd name="connsiteY28" fmla="*/ 157758 h 3328689"/>
                <a:gd name="connsiteX29" fmla="*/ 1007934 w 3054273"/>
                <a:gd name="connsiteY29" fmla="*/ 347067 h 3328689"/>
                <a:gd name="connsiteX30" fmla="*/ 818625 w 3054273"/>
                <a:gd name="connsiteY30" fmla="*/ 536377 h 3328689"/>
                <a:gd name="connsiteX31" fmla="*/ 629316 w 3054273"/>
                <a:gd name="connsiteY31" fmla="*/ 347067 h 3328689"/>
                <a:gd name="connsiteX32" fmla="*/ 1824520 w 3054273"/>
                <a:gd name="connsiteY32" fmla="*/ 2288167 h 3328689"/>
                <a:gd name="connsiteX33" fmla="*/ 1811095 w 3054273"/>
                <a:gd name="connsiteY33" fmla="*/ 2332181 h 3328689"/>
                <a:gd name="connsiteX34" fmla="*/ 1811095 w 3054273"/>
                <a:gd name="connsiteY34" fmla="*/ 2882117 h 3328689"/>
                <a:gd name="connsiteX35" fmla="*/ 1243167 w 3054273"/>
                <a:gd name="connsiteY35" fmla="*/ 3129426 h 3328689"/>
                <a:gd name="connsiteX36" fmla="*/ 1243167 w 3054273"/>
                <a:gd name="connsiteY36" fmla="*/ 2411060 h 3328689"/>
                <a:gd name="connsiteX37" fmla="*/ 1528133 w 3054273"/>
                <a:gd name="connsiteY37" fmla="*/ 2411060 h 3328689"/>
                <a:gd name="connsiteX38" fmla="*/ 1607012 w 3054273"/>
                <a:gd name="connsiteY38" fmla="*/ 2332181 h 3328689"/>
                <a:gd name="connsiteX39" fmla="*/ 1528133 w 3054273"/>
                <a:gd name="connsiteY39" fmla="*/ 2253302 h 3328689"/>
                <a:gd name="connsiteX40" fmla="*/ 1206299 w 3054273"/>
                <a:gd name="connsiteY40" fmla="*/ 2253302 h 3328689"/>
                <a:gd name="connsiteX41" fmla="*/ 412438 w 3054273"/>
                <a:gd name="connsiteY41" fmla="*/ 1072753 h 3328689"/>
                <a:gd name="connsiteX42" fmla="*/ 2005816 w 3054273"/>
                <a:gd name="connsiteY42" fmla="*/ 1072753 h 3328689"/>
                <a:gd name="connsiteX43" fmla="*/ 2084694 w 3054273"/>
                <a:gd name="connsiteY43" fmla="*/ 993874 h 3328689"/>
                <a:gd name="connsiteX44" fmla="*/ 2005816 w 3054273"/>
                <a:gd name="connsiteY44" fmla="*/ 914995 h 3328689"/>
                <a:gd name="connsiteX45" fmla="*/ 306354 w 3054273"/>
                <a:gd name="connsiteY45" fmla="*/ 914995 h 3328689"/>
                <a:gd name="connsiteX46" fmla="*/ 157833 w 3054273"/>
                <a:gd name="connsiteY46" fmla="*/ 694134 h 3328689"/>
                <a:gd name="connsiteX47" fmla="*/ 2896461 w 3054273"/>
                <a:gd name="connsiteY47" fmla="*/ 694134 h 3328689"/>
                <a:gd name="connsiteX48" fmla="*/ 1824520 w 3054273"/>
                <a:gd name="connsiteY48" fmla="*/ 2288167 h 332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054273" h="3328689">
                  <a:moveTo>
                    <a:pt x="3035706" y="619980"/>
                  </a:moveTo>
                  <a:cubicBezTo>
                    <a:pt x="3008240" y="568409"/>
                    <a:pt x="2954895" y="536377"/>
                    <a:pt x="2896469" y="536377"/>
                  </a:cubicBezTo>
                  <a:lnTo>
                    <a:pt x="2448358" y="536377"/>
                  </a:lnTo>
                  <a:cubicBezTo>
                    <a:pt x="2410945" y="325967"/>
                    <a:pt x="2226811" y="165646"/>
                    <a:pt x="2005816" y="165646"/>
                  </a:cubicBezTo>
                  <a:cubicBezTo>
                    <a:pt x="1784820" y="165646"/>
                    <a:pt x="1600686" y="325967"/>
                    <a:pt x="1563273" y="536377"/>
                  </a:cubicBezTo>
                  <a:lnTo>
                    <a:pt x="1109286" y="536377"/>
                  </a:lnTo>
                  <a:cubicBezTo>
                    <a:pt x="1144892" y="481887"/>
                    <a:pt x="1165684" y="416875"/>
                    <a:pt x="1165684" y="347067"/>
                  </a:cubicBezTo>
                  <a:cubicBezTo>
                    <a:pt x="1165684" y="155691"/>
                    <a:pt x="1009993" y="0"/>
                    <a:pt x="818617" y="0"/>
                  </a:cubicBezTo>
                  <a:cubicBezTo>
                    <a:pt x="627241" y="0"/>
                    <a:pt x="471550" y="155691"/>
                    <a:pt x="471550" y="347067"/>
                  </a:cubicBezTo>
                  <a:cubicBezTo>
                    <a:pt x="471550" y="416875"/>
                    <a:pt x="492342" y="481887"/>
                    <a:pt x="527948" y="536377"/>
                  </a:cubicBezTo>
                  <a:lnTo>
                    <a:pt x="157801" y="536377"/>
                  </a:lnTo>
                  <a:cubicBezTo>
                    <a:pt x="99375" y="536377"/>
                    <a:pt x="46030" y="568409"/>
                    <a:pt x="18564" y="619980"/>
                  </a:cubicBezTo>
                  <a:cubicBezTo>
                    <a:pt x="-8894" y="671544"/>
                    <a:pt x="-5707" y="733692"/>
                    <a:pt x="26894" y="782171"/>
                  </a:cubicBezTo>
                  <a:lnTo>
                    <a:pt x="1085417" y="2356247"/>
                  </a:lnTo>
                  <a:lnTo>
                    <a:pt x="1085417" y="3249811"/>
                  </a:lnTo>
                  <a:cubicBezTo>
                    <a:pt x="1085417" y="3276409"/>
                    <a:pt x="1098819" y="3301216"/>
                    <a:pt x="1121070" y="3315785"/>
                  </a:cubicBezTo>
                  <a:cubicBezTo>
                    <a:pt x="1134109" y="3324328"/>
                    <a:pt x="1149167" y="3328690"/>
                    <a:pt x="1164304" y="3328690"/>
                  </a:cubicBezTo>
                  <a:cubicBezTo>
                    <a:pt x="1174984" y="3328690"/>
                    <a:pt x="1185704" y="3326521"/>
                    <a:pt x="1195792" y="3322127"/>
                  </a:cubicBezTo>
                  <a:lnTo>
                    <a:pt x="1921478" y="3006115"/>
                  </a:lnTo>
                  <a:cubicBezTo>
                    <a:pt x="1950253" y="2993581"/>
                    <a:pt x="1968861" y="2965184"/>
                    <a:pt x="1968861" y="2933799"/>
                  </a:cubicBezTo>
                  <a:lnTo>
                    <a:pt x="1968861" y="2356239"/>
                  </a:lnTo>
                  <a:lnTo>
                    <a:pt x="3027376" y="782163"/>
                  </a:lnTo>
                  <a:cubicBezTo>
                    <a:pt x="3059977" y="733692"/>
                    <a:pt x="3063172" y="671544"/>
                    <a:pt x="3035706" y="619980"/>
                  </a:cubicBezTo>
                  <a:close/>
                  <a:moveTo>
                    <a:pt x="2005816" y="323404"/>
                  </a:moveTo>
                  <a:cubicBezTo>
                    <a:pt x="2139413" y="323404"/>
                    <a:pt x="2252241" y="413665"/>
                    <a:pt x="2286751" y="536377"/>
                  </a:cubicBezTo>
                  <a:lnTo>
                    <a:pt x="1724888" y="536377"/>
                  </a:lnTo>
                  <a:cubicBezTo>
                    <a:pt x="1759390" y="413665"/>
                    <a:pt x="1872226" y="323404"/>
                    <a:pt x="2005816" y="323404"/>
                  </a:cubicBezTo>
                  <a:close/>
                  <a:moveTo>
                    <a:pt x="629316" y="347067"/>
                  </a:moveTo>
                  <a:cubicBezTo>
                    <a:pt x="629316" y="242687"/>
                    <a:pt x="714244" y="157758"/>
                    <a:pt x="818625" y="157758"/>
                  </a:cubicBezTo>
                  <a:cubicBezTo>
                    <a:pt x="923005" y="157758"/>
                    <a:pt x="1007934" y="242687"/>
                    <a:pt x="1007934" y="347067"/>
                  </a:cubicBezTo>
                  <a:cubicBezTo>
                    <a:pt x="1007934" y="451448"/>
                    <a:pt x="923005" y="536377"/>
                    <a:pt x="818625" y="536377"/>
                  </a:cubicBezTo>
                  <a:cubicBezTo>
                    <a:pt x="714244" y="536377"/>
                    <a:pt x="629316" y="451448"/>
                    <a:pt x="629316" y="347067"/>
                  </a:cubicBezTo>
                  <a:close/>
                  <a:moveTo>
                    <a:pt x="1824520" y="2288167"/>
                  </a:moveTo>
                  <a:cubicBezTo>
                    <a:pt x="1815773" y="2301174"/>
                    <a:pt x="1811095" y="2316500"/>
                    <a:pt x="1811095" y="2332181"/>
                  </a:cubicBezTo>
                  <a:lnTo>
                    <a:pt x="1811095" y="2882117"/>
                  </a:lnTo>
                  <a:lnTo>
                    <a:pt x="1243167" y="3129426"/>
                  </a:lnTo>
                  <a:lnTo>
                    <a:pt x="1243167" y="2411060"/>
                  </a:lnTo>
                  <a:lnTo>
                    <a:pt x="1528133" y="2411060"/>
                  </a:lnTo>
                  <a:cubicBezTo>
                    <a:pt x="1571697" y="2411060"/>
                    <a:pt x="1607012" y="2375746"/>
                    <a:pt x="1607012" y="2332181"/>
                  </a:cubicBezTo>
                  <a:cubicBezTo>
                    <a:pt x="1607012" y="2288616"/>
                    <a:pt x="1571697" y="2253302"/>
                    <a:pt x="1528133" y="2253302"/>
                  </a:cubicBezTo>
                  <a:lnTo>
                    <a:pt x="1206299" y="2253302"/>
                  </a:lnTo>
                  <a:lnTo>
                    <a:pt x="412438" y="1072753"/>
                  </a:lnTo>
                  <a:lnTo>
                    <a:pt x="2005816" y="1072753"/>
                  </a:lnTo>
                  <a:cubicBezTo>
                    <a:pt x="2049380" y="1072753"/>
                    <a:pt x="2084694" y="1037439"/>
                    <a:pt x="2084694" y="993874"/>
                  </a:cubicBezTo>
                  <a:cubicBezTo>
                    <a:pt x="2084694" y="950309"/>
                    <a:pt x="2049380" y="914995"/>
                    <a:pt x="2005816" y="914995"/>
                  </a:cubicBezTo>
                  <a:lnTo>
                    <a:pt x="306354" y="914995"/>
                  </a:lnTo>
                  <a:lnTo>
                    <a:pt x="157833" y="694134"/>
                  </a:lnTo>
                  <a:lnTo>
                    <a:pt x="2896461" y="694134"/>
                  </a:lnTo>
                  <a:lnTo>
                    <a:pt x="1824520" y="2288167"/>
                  </a:ln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3" name="Frihandsfigur: Form 272">
              <a:extLst>
                <a:ext uri="{FF2B5EF4-FFF2-40B4-BE49-F238E27FC236}">
                  <a16:creationId xmlns:a16="http://schemas.microsoft.com/office/drawing/2014/main" id="{B14B9860-763C-D3B1-93FB-AAC2A3B05894}"/>
                </a:ext>
              </a:extLst>
            </p:cNvPr>
            <p:cNvSpPr/>
            <p:nvPr/>
          </p:nvSpPr>
          <p:spPr>
            <a:xfrm>
              <a:off x="3201348" y="1546860"/>
              <a:ext cx="694134" cy="694134"/>
            </a:xfrm>
            <a:custGeom>
              <a:avLst/>
              <a:gdLst>
                <a:gd name="connsiteX0" fmla="*/ 347067 w 694134"/>
                <a:gd name="connsiteY0" fmla="*/ 694134 h 694134"/>
                <a:gd name="connsiteX1" fmla="*/ 694134 w 694134"/>
                <a:gd name="connsiteY1" fmla="*/ 347067 h 694134"/>
                <a:gd name="connsiteX2" fmla="*/ 347067 w 694134"/>
                <a:gd name="connsiteY2" fmla="*/ 0 h 694134"/>
                <a:gd name="connsiteX3" fmla="*/ 0 w 694134"/>
                <a:gd name="connsiteY3" fmla="*/ 347067 h 694134"/>
                <a:gd name="connsiteX4" fmla="*/ 347067 w 694134"/>
                <a:gd name="connsiteY4" fmla="*/ 694134 h 694134"/>
                <a:gd name="connsiteX5" fmla="*/ 347067 w 694134"/>
                <a:gd name="connsiteY5" fmla="*/ 157758 h 694134"/>
                <a:gd name="connsiteX6" fmla="*/ 536377 w 694134"/>
                <a:gd name="connsiteY6" fmla="*/ 347067 h 694134"/>
                <a:gd name="connsiteX7" fmla="*/ 347067 w 694134"/>
                <a:gd name="connsiteY7" fmla="*/ 536377 h 694134"/>
                <a:gd name="connsiteX8" fmla="*/ 157758 w 694134"/>
                <a:gd name="connsiteY8" fmla="*/ 347067 h 694134"/>
                <a:gd name="connsiteX9" fmla="*/ 347067 w 694134"/>
                <a:gd name="connsiteY9" fmla="*/ 157758 h 69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4134" h="694134">
                  <a:moveTo>
                    <a:pt x="347067" y="694134"/>
                  </a:moveTo>
                  <a:cubicBezTo>
                    <a:pt x="538443" y="694134"/>
                    <a:pt x="694134" y="538443"/>
                    <a:pt x="694134" y="347067"/>
                  </a:cubicBezTo>
                  <a:cubicBezTo>
                    <a:pt x="694134" y="155691"/>
                    <a:pt x="538443" y="0"/>
                    <a:pt x="347067" y="0"/>
                  </a:cubicBezTo>
                  <a:cubicBezTo>
                    <a:pt x="155691" y="0"/>
                    <a:pt x="0" y="155691"/>
                    <a:pt x="0" y="347067"/>
                  </a:cubicBezTo>
                  <a:cubicBezTo>
                    <a:pt x="0" y="538443"/>
                    <a:pt x="155699" y="694134"/>
                    <a:pt x="347067" y="694134"/>
                  </a:cubicBezTo>
                  <a:close/>
                  <a:moveTo>
                    <a:pt x="347067" y="157758"/>
                  </a:moveTo>
                  <a:cubicBezTo>
                    <a:pt x="451448" y="157758"/>
                    <a:pt x="536377" y="242687"/>
                    <a:pt x="536377" y="347067"/>
                  </a:cubicBezTo>
                  <a:cubicBezTo>
                    <a:pt x="536377" y="451448"/>
                    <a:pt x="451448" y="536377"/>
                    <a:pt x="347067" y="536377"/>
                  </a:cubicBezTo>
                  <a:cubicBezTo>
                    <a:pt x="242687" y="536377"/>
                    <a:pt x="157758" y="451448"/>
                    <a:pt x="157758" y="347067"/>
                  </a:cubicBezTo>
                  <a:cubicBezTo>
                    <a:pt x="157758" y="242687"/>
                    <a:pt x="242687" y="157758"/>
                    <a:pt x="347067" y="157758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4" name="Frihandsfigur: Form 273">
              <a:extLst>
                <a:ext uri="{FF2B5EF4-FFF2-40B4-BE49-F238E27FC236}">
                  <a16:creationId xmlns:a16="http://schemas.microsoft.com/office/drawing/2014/main" id="{6470391B-6F63-E9EC-5405-FA7E95D81830}"/>
                </a:ext>
              </a:extLst>
            </p:cNvPr>
            <p:cNvSpPr/>
            <p:nvPr/>
          </p:nvSpPr>
          <p:spPr>
            <a:xfrm>
              <a:off x="4312539" y="1928105"/>
              <a:ext cx="157757" cy="606066"/>
            </a:xfrm>
            <a:custGeom>
              <a:avLst/>
              <a:gdLst>
                <a:gd name="connsiteX0" fmla="*/ 78879 w 157757"/>
                <a:gd name="connsiteY0" fmla="*/ 606066 h 606066"/>
                <a:gd name="connsiteX1" fmla="*/ 157758 w 157757"/>
                <a:gd name="connsiteY1" fmla="*/ 527187 h 606066"/>
                <a:gd name="connsiteX2" fmla="*/ 157758 w 157757"/>
                <a:gd name="connsiteY2" fmla="*/ 78879 h 606066"/>
                <a:gd name="connsiteX3" fmla="*/ 78879 w 157757"/>
                <a:gd name="connsiteY3" fmla="*/ 0 h 606066"/>
                <a:gd name="connsiteX4" fmla="*/ 0 w 157757"/>
                <a:gd name="connsiteY4" fmla="*/ 78879 h 606066"/>
                <a:gd name="connsiteX5" fmla="*/ 0 w 157757"/>
                <a:gd name="connsiteY5" fmla="*/ 527179 h 606066"/>
                <a:gd name="connsiteX6" fmla="*/ 78879 w 157757"/>
                <a:gd name="connsiteY6" fmla="*/ 606066 h 60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57" h="606066">
                  <a:moveTo>
                    <a:pt x="78879" y="606066"/>
                  </a:moveTo>
                  <a:cubicBezTo>
                    <a:pt x="122444" y="606066"/>
                    <a:pt x="157758" y="570752"/>
                    <a:pt x="157758" y="527187"/>
                  </a:cubicBezTo>
                  <a:lnTo>
                    <a:pt x="157758" y="78879"/>
                  </a:lnTo>
                  <a:cubicBezTo>
                    <a:pt x="157758" y="35314"/>
                    <a:pt x="122444" y="0"/>
                    <a:pt x="78879" y="0"/>
                  </a:cubicBezTo>
                  <a:cubicBezTo>
                    <a:pt x="35314" y="0"/>
                    <a:pt x="0" y="35314"/>
                    <a:pt x="0" y="78879"/>
                  </a:cubicBezTo>
                  <a:lnTo>
                    <a:pt x="0" y="527179"/>
                  </a:lnTo>
                  <a:cubicBezTo>
                    <a:pt x="0" y="570752"/>
                    <a:pt x="35314" y="606066"/>
                    <a:pt x="78879" y="606066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5" name="Frihandsfigur: Form 274">
              <a:extLst>
                <a:ext uri="{FF2B5EF4-FFF2-40B4-BE49-F238E27FC236}">
                  <a16:creationId xmlns:a16="http://schemas.microsoft.com/office/drawing/2014/main" id="{E1829D73-6448-260C-384E-27192861E118}"/>
                </a:ext>
              </a:extLst>
            </p:cNvPr>
            <p:cNvSpPr/>
            <p:nvPr/>
          </p:nvSpPr>
          <p:spPr>
            <a:xfrm>
              <a:off x="4312539" y="1669122"/>
              <a:ext cx="157757" cy="157757"/>
            </a:xfrm>
            <a:custGeom>
              <a:avLst/>
              <a:gdLst>
                <a:gd name="connsiteX0" fmla="*/ 78879 w 157757"/>
                <a:gd name="connsiteY0" fmla="*/ 157758 h 157757"/>
                <a:gd name="connsiteX1" fmla="*/ 134646 w 157757"/>
                <a:gd name="connsiteY1" fmla="*/ 134646 h 157757"/>
                <a:gd name="connsiteX2" fmla="*/ 157758 w 157757"/>
                <a:gd name="connsiteY2" fmla="*/ 78879 h 157757"/>
                <a:gd name="connsiteX3" fmla="*/ 134646 w 157757"/>
                <a:gd name="connsiteY3" fmla="*/ 23112 h 157757"/>
                <a:gd name="connsiteX4" fmla="*/ 78879 w 157757"/>
                <a:gd name="connsiteY4" fmla="*/ 0 h 157757"/>
                <a:gd name="connsiteX5" fmla="*/ 23112 w 157757"/>
                <a:gd name="connsiteY5" fmla="*/ 23112 h 157757"/>
                <a:gd name="connsiteX6" fmla="*/ 0 w 157757"/>
                <a:gd name="connsiteY6" fmla="*/ 78879 h 157757"/>
                <a:gd name="connsiteX7" fmla="*/ 23112 w 157757"/>
                <a:gd name="connsiteY7" fmla="*/ 134646 h 157757"/>
                <a:gd name="connsiteX8" fmla="*/ 78879 w 157757"/>
                <a:gd name="connsiteY8" fmla="*/ 157758 h 15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57" h="157757">
                  <a:moveTo>
                    <a:pt x="78879" y="157758"/>
                  </a:moveTo>
                  <a:cubicBezTo>
                    <a:pt x="99624" y="157758"/>
                    <a:pt x="119975" y="149318"/>
                    <a:pt x="134646" y="134646"/>
                  </a:cubicBezTo>
                  <a:cubicBezTo>
                    <a:pt x="149318" y="119975"/>
                    <a:pt x="157758" y="99624"/>
                    <a:pt x="157758" y="78879"/>
                  </a:cubicBezTo>
                  <a:cubicBezTo>
                    <a:pt x="157758" y="58134"/>
                    <a:pt x="149318" y="37783"/>
                    <a:pt x="134646" y="23112"/>
                  </a:cubicBezTo>
                  <a:cubicBezTo>
                    <a:pt x="119975" y="8440"/>
                    <a:pt x="99624" y="0"/>
                    <a:pt x="78879" y="0"/>
                  </a:cubicBezTo>
                  <a:cubicBezTo>
                    <a:pt x="58134" y="0"/>
                    <a:pt x="37783" y="8440"/>
                    <a:pt x="23112" y="23112"/>
                  </a:cubicBezTo>
                  <a:cubicBezTo>
                    <a:pt x="8440" y="37783"/>
                    <a:pt x="0" y="58134"/>
                    <a:pt x="0" y="78879"/>
                  </a:cubicBezTo>
                  <a:cubicBezTo>
                    <a:pt x="0" y="99624"/>
                    <a:pt x="8440" y="119975"/>
                    <a:pt x="23112" y="134646"/>
                  </a:cubicBezTo>
                  <a:cubicBezTo>
                    <a:pt x="37783" y="149318"/>
                    <a:pt x="58134" y="157758"/>
                    <a:pt x="78879" y="157758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6" name="Frihandsfigur: Form 275">
              <a:extLst>
                <a:ext uri="{FF2B5EF4-FFF2-40B4-BE49-F238E27FC236}">
                  <a16:creationId xmlns:a16="http://schemas.microsoft.com/office/drawing/2014/main" id="{B5C8CD9C-03B1-B6DA-D720-E26312FFD61E}"/>
                </a:ext>
              </a:extLst>
            </p:cNvPr>
            <p:cNvSpPr/>
            <p:nvPr/>
          </p:nvSpPr>
          <p:spPr>
            <a:xfrm>
              <a:off x="2760028" y="1647470"/>
              <a:ext cx="157757" cy="481161"/>
            </a:xfrm>
            <a:custGeom>
              <a:avLst/>
              <a:gdLst>
                <a:gd name="connsiteX0" fmla="*/ 78879 w 157757"/>
                <a:gd name="connsiteY0" fmla="*/ 481161 h 481161"/>
                <a:gd name="connsiteX1" fmla="*/ 157758 w 157757"/>
                <a:gd name="connsiteY1" fmla="*/ 402282 h 481161"/>
                <a:gd name="connsiteX2" fmla="*/ 157758 w 157757"/>
                <a:gd name="connsiteY2" fmla="*/ 78879 h 481161"/>
                <a:gd name="connsiteX3" fmla="*/ 78879 w 157757"/>
                <a:gd name="connsiteY3" fmla="*/ 0 h 481161"/>
                <a:gd name="connsiteX4" fmla="*/ 0 w 157757"/>
                <a:gd name="connsiteY4" fmla="*/ 78879 h 481161"/>
                <a:gd name="connsiteX5" fmla="*/ 0 w 157757"/>
                <a:gd name="connsiteY5" fmla="*/ 402282 h 481161"/>
                <a:gd name="connsiteX6" fmla="*/ 78879 w 157757"/>
                <a:gd name="connsiteY6" fmla="*/ 481161 h 48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57" h="481161">
                  <a:moveTo>
                    <a:pt x="78879" y="481161"/>
                  </a:moveTo>
                  <a:cubicBezTo>
                    <a:pt x="122444" y="481161"/>
                    <a:pt x="157758" y="445847"/>
                    <a:pt x="157758" y="402282"/>
                  </a:cubicBezTo>
                  <a:lnTo>
                    <a:pt x="157758" y="78879"/>
                  </a:lnTo>
                  <a:cubicBezTo>
                    <a:pt x="157758" y="35314"/>
                    <a:pt x="122444" y="0"/>
                    <a:pt x="78879" y="0"/>
                  </a:cubicBezTo>
                  <a:cubicBezTo>
                    <a:pt x="35314" y="0"/>
                    <a:pt x="0" y="35314"/>
                    <a:pt x="0" y="78879"/>
                  </a:cubicBezTo>
                  <a:lnTo>
                    <a:pt x="0" y="402282"/>
                  </a:lnTo>
                  <a:cubicBezTo>
                    <a:pt x="0" y="445847"/>
                    <a:pt x="35314" y="481161"/>
                    <a:pt x="78879" y="481161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7" name="Frihandsfigur: Form 276">
              <a:extLst>
                <a:ext uri="{FF2B5EF4-FFF2-40B4-BE49-F238E27FC236}">
                  <a16:creationId xmlns:a16="http://schemas.microsoft.com/office/drawing/2014/main" id="{7F135EC4-73F9-C6D2-DF29-02A72E12650B}"/>
                </a:ext>
              </a:extLst>
            </p:cNvPr>
            <p:cNvSpPr/>
            <p:nvPr/>
          </p:nvSpPr>
          <p:spPr>
            <a:xfrm>
              <a:off x="1685871" y="1546860"/>
              <a:ext cx="157757" cy="671795"/>
            </a:xfrm>
            <a:custGeom>
              <a:avLst/>
              <a:gdLst>
                <a:gd name="connsiteX0" fmla="*/ 78879 w 157757"/>
                <a:gd name="connsiteY0" fmla="*/ 671796 h 671795"/>
                <a:gd name="connsiteX1" fmla="*/ 157758 w 157757"/>
                <a:gd name="connsiteY1" fmla="*/ 592917 h 671795"/>
                <a:gd name="connsiteX2" fmla="*/ 157758 w 157757"/>
                <a:gd name="connsiteY2" fmla="*/ 78879 h 671795"/>
                <a:gd name="connsiteX3" fmla="*/ 78879 w 157757"/>
                <a:gd name="connsiteY3" fmla="*/ 0 h 671795"/>
                <a:gd name="connsiteX4" fmla="*/ 0 w 157757"/>
                <a:gd name="connsiteY4" fmla="*/ 78879 h 671795"/>
                <a:gd name="connsiteX5" fmla="*/ 0 w 157757"/>
                <a:gd name="connsiteY5" fmla="*/ 592917 h 671795"/>
                <a:gd name="connsiteX6" fmla="*/ 78879 w 157757"/>
                <a:gd name="connsiteY6" fmla="*/ 671796 h 67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57" h="671795">
                  <a:moveTo>
                    <a:pt x="78879" y="671796"/>
                  </a:moveTo>
                  <a:cubicBezTo>
                    <a:pt x="122444" y="671796"/>
                    <a:pt x="157758" y="636482"/>
                    <a:pt x="157758" y="592917"/>
                  </a:cubicBezTo>
                  <a:lnTo>
                    <a:pt x="157758" y="78879"/>
                  </a:lnTo>
                  <a:cubicBezTo>
                    <a:pt x="157758" y="35314"/>
                    <a:pt x="122444" y="0"/>
                    <a:pt x="78879" y="0"/>
                  </a:cubicBezTo>
                  <a:cubicBezTo>
                    <a:pt x="35314" y="0"/>
                    <a:pt x="0" y="35314"/>
                    <a:pt x="0" y="78879"/>
                  </a:cubicBezTo>
                  <a:lnTo>
                    <a:pt x="0" y="592917"/>
                  </a:lnTo>
                  <a:cubicBezTo>
                    <a:pt x="0" y="636482"/>
                    <a:pt x="35314" y="671796"/>
                    <a:pt x="78879" y="671796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8" name="Frihandsfigur: Form 277">
              <a:extLst>
                <a:ext uri="{FF2B5EF4-FFF2-40B4-BE49-F238E27FC236}">
                  <a16:creationId xmlns:a16="http://schemas.microsoft.com/office/drawing/2014/main" id="{9642F8EC-22EB-EF68-4351-62A2805A77EC}"/>
                </a:ext>
              </a:extLst>
            </p:cNvPr>
            <p:cNvSpPr/>
            <p:nvPr/>
          </p:nvSpPr>
          <p:spPr>
            <a:xfrm>
              <a:off x="1685871" y="2356709"/>
              <a:ext cx="157757" cy="157757"/>
            </a:xfrm>
            <a:custGeom>
              <a:avLst/>
              <a:gdLst>
                <a:gd name="connsiteX0" fmla="*/ 134646 w 157757"/>
                <a:gd name="connsiteY0" fmla="*/ 134646 h 157757"/>
                <a:gd name="connsiteX1" fmla="*/ 157758 w 157757"/>
                <a:gd name="connsiteY1" fmla="*/ 78879 h 157757"/>
                <a:gd name="connsiteX2" fmla="*/ 134646 w 157757"/>
                <a:gd name="connsiteY2" fmla="*/ 23112 h 157757"/>
                <a:gd name="connsiteX3" fmla="*/ 78879 w 157757"/>
                <a:gd name="connsiteY3" fmla="*/ 0 h 157757"/>
                <a:gd name="connsiteX4" fmla="*/ 23112 w 157757"/>
                <a:gd name="connsiteY4" fmla="*/ 23112 h 157757"/>
                <a:gd name="connsiteX5" fmla="*/ 0 w 157757"/>
                <a:gd name="connsiteY5" fmla="*/ 78879 h 157757"/>
                <a:gd name="connsiteX6" fmla="*/ 23112 w 157757"/>
                <a:gd name="connsiteY6" fmla="*/ 134646 h 157757"/>
                <a:gd name="connsiteX7" fmla="*/ 78879 w 157757"/>
                <a:gd name="connsiteY7" fmla="*/ 157758 h 157757"/>
                <a:gd name="connsiteX8" fmla="*/ 134646 w 157757"/>
                <a:gd name="connsiteY8" fmla="*/ 134646 h 15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57" h="157757">
                  <a:moveTo>
                    <a:pt x="134646" y="134646"/>
                  </a:moveTo>
                  <a:cubicBezTo>
                    <a:pt x="149318" y="119975"/>
                    <a:pt x="157758" y="99624"/>
                    <a:pt x="157758" y="78879"/>
                  </a:cubicBezTo>
                  <a:cubicBezTo>
                    <a:pt x="157758" y="58055"/>
                    <a:pt x="149318" y="37783"/>
                    <a:pt x="134646" y="23112"/>
                  </a:cubicBezTo>
                  <a:cubicBezTo>
                    <a:pt x="119975" y="8361"/>
                    <a:pt x="99624" y="0"/>
                    <a:pt x="78879" y="0"/>
                  </a:cubicBezTo>
                  <a:cubicBezTo>
                    <a:pt x="58134" y="0"/>
                    <a:pt x="37783" y="8361"/>
                    <a:pt x="23112" y="23112"/>
                  </a:cubicBezTo>
                  <a:cubicBezTo>
                    <a:pt x="8440" y="37783"/>
                    <a:pt x="0" y="58055"/>
                    <a:pt x="0" y="78879"/>
                  </a:cubicBezTo>
                  <a:cubicBezTo>
                    <a:pt x="0" y="99624"/>
                    <a:pt x="8440" y="119975"/>
                    <a:pt x="23112" y="134646"/>
                  </a:cubicBezTo>
                  <a:cubicBezTo>
                    <a:pt x="37783" y="149318"/>
                    <a:pt x="58134" y="157758"/>
                    <a:pt x="78879" y="157758"/>
                  </a:cubicBezTo>
                  <a:cubicBezTo>
                    <a:pt x="99624" y="157758"/>
                    <a:pt x="119975" y="149318"/>
                    <a:pt x="134646" y="134646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9" name="Frihandsfigur: Form 278">
              <a:extLst>
                <a:ext uri="{FF2B5EF4-FFF2-40B4-BE49-F238E27FC236}">
                  <a16:creationId xmlns:a16="http://schemas.microsoft.com/office/drawing/2014/main" id="{B2B1B614-67FD-108E-0C76-9098E1AE682A}"/>
                </a:ext>
              </a:extLst>
            </p:cNvPr>
            <p:cNvSpPr/>
            <p:nvPr/>
          </p:nvSpPr>
          <p:spPr>
            <a:xfrm>
              <a:off x="4029758" y="3171765"/>
              <a:ext cx="157757" cy="157757"/>
            </a:xfrm>
            <a:custGeom>
              <a:avLst/>
              <a:gdLst>
                <a:gd name="connsiteX0" fmla="*/ 23112 w 157757"/>
                <a:gd name="connsiteY0" fmla="*/ 23111 h 157757"/>
                <a:gd name="connsiteX1" fmla="*/ 0 w 157757"/>
                <a:gd name="connsiteY1" fmla="*/ 78879 h 157757"/>
                <a:gd name="connsiteX2" fmla="*/ 23112 w 157757"/>
                <a:gd name="connsiteY2" fmla="*/ 134646 h 157757"/>
                <a:gd name="connsiteX3" fmla="*/ 78879 w 157757"/>
                <a:gd name="connsiteY3" fmla="*/ 157758 h 157757"/>
                <a:gd name="connsiteX4" fmla="*/ 134646 w 157757"/>
                <a:gd name="connsiteY4" fmla="*/ 134646 h 157757"/>
                <a:gd name="connsiteX5" fmla="*/ 157758 w 157757"/>
                <a:gd name="connsiteY5" fmla="*/ 78879 h 157757"/>
                <a:gd name="connsiteX6" fmla="*/ 134646 w 157757"/>
                <a:gd name="connsiteY6" fmla="*/ 23111 h 157757"/>
                <a:gd name="connsiteX7" fmla="*/ 78879 w 157757"/>
                <a:gd name="connsiteY7" fmla="*/ 0 h 157757"/>
                <a:gd name="connsiteX8" fmla="*/ 23112 w 157757"/>
                <a:gd name="connsiteY8" fmla="*/ 23111 h 15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57" h="157757">
                  <a:moveTo>
                    <a:pt x="23112" y="23111"/>
                  </a:moveTo>
                  <a:cubicBezTo>
                    <a:pt x="8361" y="37783"/>
                    <a:pt x="0" y="58134"/>
                    <a:pt x="0" y="78879"/>
                  </a:cubicBezTo>
                  <a:cubicBezTo>
                    <a:pt x="0" y="99624"/>
                    <a:pt x="8361" y="119975"/>
                    <a:pt x="23112" y="134646"/>
                  </a:cubicBezTo>
                  <a:cubicBezTo>
                    <a:pt x="37783" y="149318"/>
                    <a:pt x="58055" y="157758"/>
                    <a:pt x="78879" y="157758"/>
                  </a:cubicBezTo>
                  <a:cubicBezTo>
                    <a:pt x="99624" y="157758"/>
                    <a:pt x="119896" y="149318"/>
                    <a:pt x="134646" y="134646"/>
                  </a:cubicBezTo>
                  <a:cubicBezTo>
                    <a:pt x="149318" y="119975"/>
                    <a:pt x="157758" y="99624"/>
                    <a:pt x="157758" y="78879"/>
                  </a:cubicBezTo>
                  <a:cubicBezTo>
                    <a:pt x="157758" y="58134"/>
                    <a:pt x="149318" y="37783"/>
                    <a:pt x="134646" y="23111"/>
                  </a:cubicBezTo>
                  <a:cubicBezTo>
                    <a:pt x="119975" y="8440"/>
                    <a:pt x="99624" y="0"/>
                    <a:pt x="78879" y="0"/>
                  </a:cubicBezTo>
                  <a:cubicBezTo>
                    <a:pt x="58055" y="0"/>
                    <a:pt x="37704" y="8440"/>
                    <a:pt x="23112" y="23111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80" name="Grupp 279">
            <a:extLst>
              <a:ext uri="{FF2B5EF4-FFF2-40B4-BE49-F238E27FC236}">
                <a16:creationId xmlns:a16="http://schemas.microsoft.com/office/drawing/2014/main" id="{BAB63444-5B79-6AF7-534D-2B5011EF4055}"/>
              </a:ext>
            </a:extLst>
          </p:cNvPr>
          <p:cNvGrpSpPr>
            <a:grpSpLocks noChangeAspect="1"/>
          </p:cNvGrpSpPr>
          <p:nvPr/>
        </p:nvGrpSpPr>
        <p:grpSpPr>
          <a:xfrm>
            <a:off x="8137761" y="1149046"/>
            <a:ext cx="276068" cy="276080"/>
            <a:chOff x="3116871" y="2325892"/>
            <a:chExt cx="792448" cy="792481"/>
          </a:xfrm>
        </p:grpSpPr>
        <p:sp>
          <p:nvSpPr>
            <p:cNvPr id="281" name="Frihandsfigur: Form 280">
              <a:extLst>
                <a:ext uri="{FF2B5EF4-FFF2-40B4-BE49-F238E27FC236}">
                  <a16:creationId xmlns:a16="http://schemas.microsoft.com/office/drawing/2014/main" id="{90123554-1EB3-FB3A-E31D-90F23F6C7AA2}"/>
                </a:ext>
              </a:extLst>
            </p:cNvPr>
            <p:cNvSpPr/>
            <p:nvPr/>
          </p:nvSpPr>
          <p:spPr>
            <a:xfrm>
              <a:off x="3132350" y="2341396"/>
              <a:ext cx="761492" cy="761499"/>
            </a:xfrm>
            <a:custGeom>
              <a:avLst/>
              <a:gdLst>
                <a:gd name="connsiteX0" fmla="*/ 692973 w 761492"/>
                <a:gd name="connsiteY0" fmla="*/ 161389 h 761499"/>
                <a:gd name="connsiteX1" fmla="*/ 599288 w 761492"/>
                <a:gd name="connsiteY1" fmla="*/ 69343 h 761499"/>
                <a:gd name="connsiteX2" fmla="*/ 380743 w 761492"/>
                <a:gd name="connsiteY2" fmla="*/ 0 h 761499"/>
                <a:gd name="connsiteX3" fmla="*/ 0 w 761492"/>
                <a:gd name="connsiteY3" fmla="*/ 380750 h 761499"/>
                <a:gd name="connsiteX4" fmla="*/ 380743 w 761492"/>
                <a:gd name="connsiteY4" fmla="*/ 761500 h 761499"/>
                <a:gd name="connsiteX5" fmla="*/ 761493 w 761492"/>
                <a:gd name="connsiteY5" fmla="*/ 380750 h 761499"/>
                <a:gd name="connsiteX6" fmla="*/ 692973 w 761492"/>
                <a:gd name="connsiteY6" fmla="*/ 161389 h 76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1492" h="761499">
                  <a:moveTo>
                    <a:pt x="692973" y="161389"/>
                  </a:moveTo>
                  <a:lnTo>
                    <a:pt x="599288" y="69343"/>
                  </a:lnTo>
                  <a:cubicBezTo>
                    <a:pt x="539388" y="28387"/>
                    <a:pt x="458304" y="0"/>
                    <a:pt x="380743" y="0"/>
                  </a:cubicBezTo>
                  <a:cubicBezTo>
                    <a:pt x="175931" y="0"/>
                    <a:pt x="0" y="175919"/>
                    <a:pt x="0" y="380750"/>
                  </a:cubicBezTo>
                  <a:cubicBezTo>
                    <a:pt x="0" y="585581"/>
                    <a:pt x="175931" y="761500"/>
                    <a:pt x="380743" y="761500"/>
                  </a:cubicBezTo>
                  <a:cubicBezTo>
                    <a:pt x="585562" y="761500"/>
                    <a:pt x="761493" y="585581"/>
                    <a:pt x="761493" y="380750"/>
                  </a:cubicBezTo>
                  <a:cubicBezTo>
                    <a:pt x="761493" y="300807"/>
                    <a:pt x="736112" y="221906"/>
                    <a:pt x="692973" y="161389"/>
                  </a:cubicBezTo>
                  <a:close/>
                </a:path>
              </a:pathLst>
            </a:custGeom>
            <a:solidFill>
              <a:schemeClr val="accent1"/>
            </a:solidFill>
            <a:ln w="15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82" name="Frihandsfigur: Form 281">
              <a:extLst>
                <a:ext uri="{FF2B5EF4-FFF2-40B4-BE49-F238E27FC236}">
                  <a16:creationId xmlns:a16="http://schemas.microsoft.com/office/drawing/2014/main" id="{723F620D-DFF5-11AB-FDFA-A53858A1A89F}"/>
                </a:ext>
              </a:extLst>
            </p:cNvPr>
            <p:cNvSpPr/>
            <p:nvPr/>
          </p:nvSpPr>
          <p:spPr>
            <a:xfrm>
              <a:off x="3229856" y="2438908"/>
              <a:ext cx="566480" cy="566475"/>
            </a:xfrm>
            <a:custGeom>
              <a:avLst/>
              <a:gdLst>
                <a:gd name="connsiteX0" fmla="*/ 519956 w 566480"/>
                <a:gd name="connsiteY0" fmla="*/ 124593 h 566475"/>
                <a:gd name="connsiteX1" fmla="*/ 519938 w 566480"/>
                <a:gd name="connsiteY1" fmla="*/ 124333 h 566475"/>
                <a:gd name="connsiteX2" fmla="*/ 442396 w 566480"/>
                <a:gd name="connsiteY2" fmla="*/ 46882 h 566475"/>
                <a:gd name="connsiteX3" fmla="*/ 283237 w 566480"/>
                <a:gd name="connsiteY3" fmla="*/ 0 h 566475"/>
                <a:gd name="connsiteX4" fmla="*/ 0 w 566480"/>
                <a:gd name="connsiteY4" fmla="*/ 283238 h 566475"/>
                <a:gd name="connsiteX5" fmla="*/ 283237 w 566480"/>
                <a:gd name="connsiteY5" fmla="*/ 566475 h 566475"/>
                <a:gd name="connsiteX6" fmla="*/ 566481 w 566480"/>
                <a:gd name="connsiteY6" fmla="*/ 283238 h 566475"/>
                <a:gd name="connsiteX7" fmla="*/ 519956 w 566480"/>
                <a:gd name="connsiteY7" fmla="*/ 124593 h 5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6480" h="566475">
                  <a:moveTo>
                    <a:pt x="519956" y="124593"/>
                  </a:moveTo>
                  <a:lnTo>
                    <a:pt x="519938" y="124333"/>
                  </a:lnTo>
                  <a:lnTo>
                    <a:pt x="442396" y="46882"/>
                  </a:lnTo>
                  <a:cubicBezTo>
                    <a:pt x="398133" y="17286"/>
                    <a:pt x="340350" y="0"/>
                    <a:pt x="283237" y="0"/>
                  </a:cubicBezTo>
                  <a:cubicBezTo>
                    <a:pt x="129623" y="0"/>
                    <a:pt x="0" y="129611"/>
                    <a:pt x="0" y="283238"/>
                  </a:cubicBezTo>
                  <a:cubicBezTo>
                    <a:pt x="0" y="436871"/>
                    <a:pt x="129623" y="566475"/>
                    <a:pt x="283237" y="566475"/>
                  </a:cubicBezTo>
                  <a:cubicBezTo>
                    <a:pt x="436851" y="566475"/>
                    <a:pt x="566481" y="436871"/>
                    <a:pt x="566481" y="283238"/>
                  </a:cubicBezTo>
                  <a:cubicBezTo>
                    <a:pt x="566481" y="226343"/>
                    <a:pt x="549346" y="168796"/>
                    <a:pt x="519956" y="124593"/>
                  </a:cubicBezTo>
                  <a:close/>
                </a:path>
              </a:pathLst>
            </a:custGeom>
            <a:solidFill>
              <a:srgbClr val="EBEBEB"/>
            </a:solidFill>
            <a:ln w="15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83" name="Frihandsfigur: Form 282">
              <a:extLst>
                <a:ext uri="{FF2B5EF4-FFF2-40B4-BE49-F238E27FC236}">
                  <a16:creationId xmlns:a16="http://schemas.microsoft.com/office/drawing/2014/main" id="{F192E4D5-A0CD-DFD1-15B0-EAED4EBAF1C1}"/>
                </a:ext>
              </a:extLst>
            </p:cNvPr>
            <p:cNvSpPr/>
            <p:nvPr/>
          </p:nvSpPr>
          <p:spPr>
            <a:xfrm>
              <a:off x="3327368" y="2536417"/>
              <a:ext cx="371498" cy="371460"/>
            </a:xfrm>
            <a:custGeom>
              <a:avLst/>
              <a:gdLst>
                <a:gd name="connsiteX0" fmla="*/ 370405 w 371498"/>
                <a:gd name="connsiteY0" fmla="*/ 165916 h 371460"/>
                <a:gd name="connsiteX1" fmla="*/ 363259 w 371498"/>
                <a:gd name="connsiteY1" fmla="*/ 131096 h 371460"/>
                <a:gd name="connsiteX2" fmla="*/ 182629 w 371498"/>
                <a:gd name="connsiteY2" fmla="*/ 27 h 371460"/>
                <a:gd name="connsiteX3" fmla="*/ 74646 w 371498"/>
                <a:gd name="connsiteY3" fmla="*/ 36975 h 371460"/>
                <a:gd name="connsiteX4" fmla="*/ 74567 w 371498"/>
                <a:gd name="connsiteY4" fmla="*/ 37025 h 371460"/>
                <a:gd name="connsiteX5" fmla="*/ 0 w 371498"/>
                <a:gd name="connsiteY5" fmla="*/ 185729 h 371460"/>
                <a:gd name="connsiteX6" fmla="*/ 185725 w 371498"/>
                <a:gd name="connsiteY6" fmla="*/ 371461 h 371460"/>
                <a:gd name="connsiteX7" fmla="*/ 310536 w 371498"/>
                <a:gd name="connsiteY7" fmla="*/ 323158 h 371460"/>
                <a:gd name="connsiteX8" fmla="*/ 370405 w 371498"/>
                <a:gd name="connsiteY8" fmla="*/ 165916 h 37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98" h="371460">
                  <a:moveTo>
                    <a:pt x="370405" y="165916"/>
                  </a:moveTo>
                  <a:cubicBezTo>
                    <a:pt x="368537" y="148696"/>
                    <a:pt x="363482" y="131319"/>
                    <a:pt x="363259" y="131096"/>
                  </a:cubicBezTo>
                  <a:cubicBezTo>
                    <a:pt x="339273" y="51758"/>
                    <a:pt x="264277" y="-1381"/>
                    <a:pt x="182629" y="27"/>
                  </a:cubicBezTo>
                  <a:cubicBezTo>
                    <a:pt x="142170" y="633"/>
                    <a:pt x="104005" y="14702"/>
                    <a:pt x="74646" y="36975"/>
                  </a:cubicBezTo>
                  <a:cubicBezTo>
                    <a:pt x="74615" y="36975"/>
                    <a:pt x="74597" y="37006"/>
                    <a:pt x="74567" y="37025"/>
                  </a:cubicBezTo>
                  <a:cubicBezTo>
                    <a:pt x="26525" y="73059"/>
                    <a:pt x="0" y="128387"/>
                    <a:pt x="0" y="185729"/>
                  </a:cubicBezTo>
                  <a:cubicBezTo>
                    <a:pt x="0" y="288145"/>
                    <a:pt x="83316" y="371461"/>
                    <a:pt x="185725" y="371461"/>
                  </a:cubicBezTo>
                  <a:cubicBezTo>
                    <a:pt x="266375" y="371461"/>
                    <a:pt x="308275" y="323158"/>
                    <a:pt x="310536" y="323158"/>
                  </a:cubicBezTo>
                  <a:cubicBezTo>
                    <a:pt x="356421" y="281149"/>
                    <a:pt x="376603" y="222956"/>
                    <a:pt x="370405" y="165916"/>
                  </a:cubicBezTo>
                  <a:close/>
                </a:path>
              </a:pathLst>
            </a:custGeom>
            <a:solidFill>
              <a:schemeClr val="accent1"/>
            </a:solidFill>
            <a:ln w="15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84" name="Frihandsfigur: Form 283">
              <a:extLst>
                <a:ext uri="{FF2B5EF4-FFF2-40B4-BE49-F238E27FC236}">
                  <a16:creationId xmlns:a16="http://schemas.microsoft.com/office/drawing/2014/main" id="{5459BF0B-75EC-B6E7-E7B0-E79A80C93C99}"/>
                </a:ext>
              </a:extLst>
            </p:cNvPr>
            <p:cNvSpPr/>
            <p:nvPr/>
          </p:nvSpPr>
          <p:spPr>
            <a:xfrm>
              <a:off x="3670963" y="2341396"/>
              <a:ext cx="222878" cy="224427"/>
            </a:xfrm>
            <a:custGeom>
              <a:avLst/>
              <a:gdLst>
                <a:gd name="connsiteX0" fmla="*/ 130016 w 222878"/>
                <a:gd name="connsiteY0" fmla="*/ 92869 h 224427"/>
                <a:gd name="connsiteX1" fmla="*/ 130016 w 222878"/>
                <a:gd name="connsiteY1" fmla="*/ 0 h 224427"/>
                <a:gd name="connsiteX2" fmla="*/ 1548 w 222878"/>
                <a:gd name="connsiteY2" fmla="*/ 128468 h 224427"/>
                <a:gd name="connsiteX3" fmla="*/ 37 w 222878"/>
                <a:gd name="connsiteY3" fmla="*/ 222848 h 224427"/>
                <a:gd name="connsiteX4" fmla="*/ 0 w 222878"/>
                <a:gd name="connsiteY4" fmla="*/ 224427 h 224427"/>
                <a:gd name="connsiteX5" fmla="*/ 94417 w 222878"/>
                <a:gd name="connsiteY5" fmla="*/ 221332 h 224427"/>
                <a:gd name="connsiteX6" fmla="*/ 222879 w 222878"/>
                <a:gd name="connsiteY6" fmla="*/ 92869 h 22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878" h="224427">
                  <a:moveTo>
                    <a:pt x="130016" y="92869"/>
                  </a:moveTo>
                  <a:lnTo>
                    <a:pt x="130016" y="0"/>
                  </a:lnTo>
                  <a:cubicBezTo>
                    <a:pt x="116443" y="13574"/>
                    <a:pt x="15074" y="114943"/>
                    <a:pt x="1548" y="128468"/>
                  </a:cubicBezTo>
                  <a:cubicBezTo>
                    <a:pt x="-350" y="246798"/>
                    <a:pt x="110" y="218363"/>
                    <a:pt x="37" y="222848"/>
                  </a:cubicBezTo>
                  <a:lnTo>
                    <a:pt x="0" y="224427"/>
                  </a:lnTo>
                  <a:cubicBezTo>
                    <a:pt x="9270" y="224124"/>
                    <a:pt x="57028" y="222559"/>
                    <a:pt x="94417" y="221332"/>
                  </a:cubicBezTo>
                  <a:lnTo>
                    <a:pt x="222879" y="92869"/>
                  </a:lnTo>
                  <a:close/>
                </a:path>
              </a:pathLst>
            </a:custGeom>
            <a:solidFill>
              <a:srgbClr val="EBEBEB"/>
            </a:solidFill>
            <a:ln w="15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85" name="Frihandsfigur: Form 284">
              <a:extLst>
                <a:ext uri="{FF2B5EF4-FFF2-40B4-BE49-F238E27FC236}">
                  <a16:creationId xmlns:a16="http://schemas.microsoft.com/office/drawing/2014/main" id="{17474F15-9E76-F5A2-BD93-84410907919E}"/>
                </a:ext>
              </a:extLst>
            </p:cNvPr>
            <p:cNvSpPr/>
            <p:nvPr/>
          </p:nvSpPr>
          <p:spPr>
            <a:xfrm>
              <a:off x="3420230" y="2629283"/>
              <a:ext cx="185731" cy="185731"/>
            </a:xfrm>
            <a:custGeom>
              <a:avLst/>
              <a:gdLst>
                <a:gd name="connsiteX0" fmla="*/ 185731 w 185731"/>
                <a:gd name="connsiteY0" fmla="*/ 92863 h 185731"/>
                <a:gd name="connsiteX1" fmla="*/ 92863 w 185731"/>
                <a:gd name="connsiteY1" fmla="*/ 185731 h 185731"/>
                <a:gd name="connsiteX2" fmla="*/ 0 w 185731"/>
                <a:gd name="connsiteY2" fmla="*/ 92863 h 185731"/>
                <a:gd name="connsiteX3" fmla="*/ 92863 w 185731"/>
                <a:gd name="connsiteY3" fmla="*/ 0 h 185731"/>
                <a:gd name="connsiteX4" fmla="*/ 185731 w 185731"/>
                <a:gd name="connsiteY4" fmla="*/ 92863 h 18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1" h="185731">
                  <a:moveTo>
                    <a:pt x="185731" y="92863"/>
                  </a:moveTo>
                  <a:cubicBezTo>
                    <a:pt x="185731" y="144080"/>
                    <a:pt x="144080" y="185731"/>
                    <a:pt x="92863" y="185731"/>
                  </a:cubicBezTo>
                  <a:cubicBezTo>
                    <a:pt x="41652" y="185731"/>
                    <a:pt x="0" y="144080"/>
                    <a:pt x="0" y="92863"/>
                  </a:cubicBezTo>
                  <a:cubicBezTo>
                    <a:pt x="0" y="41645"/>
                    <a:pt x="41652" y="0"/>
                    <a:pt x="92863" y="0"/>
                  </a:cubicBezTo>
                  <a:cubicBezTo>
                    <a:pt x="144086" y="0"/>
                    <a:pt x="185731" y="41658"/>
                    <a:pt x="185731" y="92863"/>
                  </a:cubicBezTo>
                  <a:close/>
                </a:path>
              </a:pathLst>
            </a:custGeom>
            <a:solidFill>
              <a:srgbClr val="FFFFFF"/>
            </a:solidFill>
            <a:ln w="15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86" name="Frihandsfigur: Form 285">
              <a:extLst>
                <a:ext uri="{FF2B5EF4-FFF2-40B4-BE49-F238E27FC236}">
                  <a16:creationId xmlns:a16="http://schemas.microsoft.com/office/drawing/2014/main" id="{F0F61319-7371-049A-091C-96518F79F7F9}"/>
                </a:ext>
              </a:extLst>
            </p:cNvPr>
            <p:cNvSpPr/>
            <p:nvPr/>
          </p:nvSpPr>
          <p:spPr>
            <a:xfrm>
              <a:off x="3498008" y="2520936"/>
              <a:ext cx="30950" cy="30956"/>
            </a:xfrm>
            <a:custGeom>
              <a:avLst/>
              <a:gdLst>
                <a:gd name="connsiteX0" fmla="*/ 0 w 30950"/>
                <a:gd name="connsiteY0" fmla="*/ 15478 h 30956"/>
                <a:gd name="connsiteX1" fmla="*/ 12 w 30950"/>
                <a:gd name="connsiteY1" fmla="*/ 16131 h 30956"/>
                <a:gd name="connsiteX2" fmla="*/ 15472 w 30950"/>
                <a:gd name="connsiteY2" fmla="*/ 30956 h 30956"/>
                <a:gd name="connsiteX3" fmla="*/ 30938 w 30950"/>
                <a:gd name="connsiteY3" fmla="*/ 16131 h 30956"/>
                <a:gd name="connsiteX4" fmla="*/ 30950 w 30950"/>
                <a:gd name="connsiteY4" fmla="*/ 15478 h 30956"/>
                <a:gd name="connsiteX5" fmla="*/ 15472 w 30950"/>
                <a:gd name="connsiteY5" fmla="*/ 0 h 30956"/>
                <a:gd name="connsiteX6" fmla="*/ 0 w 30950"/>
                <a:gd name="connsiteY6" fmla="*/ 15478 h 3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50" h="30956">
                  <a:moveTo>
                    <a:pt x="0" y="15478"/>
                  </a:moveTo>
                  <a:cubicBezTo>
                    <a:pt x="0" y="15695"/>
                    <a:pt x="0" y="15913"/>
                    <a:pt x="12" y="16131"/>
                  </a:cubicBezTo>
                  <a:cubicBezTo>
                    <a:pt x="351" y="24378"/>
                    <a:pt x="7146" y="30956"/>
                    <a:pt x="15472" y="30956"/>
                  </a:cubicBezTo>
                  <a:cubicBezTo>
                    <a:pt x="23804" y="30956"/>
                    <a:pt x="30594" y="24378"/>
                    <a:pt x="30938" y="16131"/>
                  </a:cubicBezTo>
                  <a:cubicBezTo>
                    <a:pt x="30950" y="15913"/>
                    <a:pt x="30950" y="15695"/>
                    <a:pt x="30950" y="15478"/>
                  </a:cubicBezTo>
                  <a:cubicBezTo>
                    <a:pt x="30950" y="6934"/>
                    <a:pt x="24016" y="0"/>
                    <a:pt x="15472" y="0"/>
                  </a:cubicBezTo>
                  <a:cubicBezTo>
                    <a:pt x="6930" y="0"/>
                    <a:pt x="0" y="6934"/>
                    <a:pt x="0" y="15478"/>
                  </a:cubicBezTo>
                  <a:close/>
                </a:path>
              </a:pathLst>
            </a:custGeom>
            <a:solidFill>
              <a:srgbClr val="000000"/>
            </a:solidFill>
            <a:ln w="15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87" name="Frihandsfigur: Form 286">
              <a:extLst>
                <a:ext uri="{FF2B5EF4-FFF2-40B4-BE49-F238E27FC236}">
                  <a16:creationId xmlns:a16="http://schemas.microsoft.com/office/drawing/2014/main" id="{7FF4A724-C009-4D10-58E3-F739D144F6EA}"/>
                </a:ext>
              </a:extLst>
            </p:cNvPr>
            <p:cNvSpPr/>
            <p:nvPr/>
          </p:nvSpPr>
          <p:spPr>
            <a:xfrm>
              <a:off x="3116871" y="2325892"/>
              <a:ext cx="792448" cy="792481"/>
            </a:xfrm>
            <a:custGeom>
              <a:avLst/>
              <a:gdLst>
                <a:gd name="connsiteX0" fmla="*/ 787922 w 792448"/>
                <a:gd name="connsiteY0" fmla="*/ 119304 h 792481"/>
                <a:gd name="connsiteX1" fmla="*/ 777243 w 792448"/>
                <a:gd name="connsiteY1" fmla="*/ 92906 h 792481"/>
                <a:gd name="connsiteX2" fmla="*/ 776971 w 792448"/>
                <a:gd name="connsiteY2" fmla="*/ 92894 h 792481"/>
                <a:gd name="connsiteX3" fmla="*/ 721474 w 792448"/>
                <a:gd name="connsiteY3" fmla="*/ 92894 h 792481"/>
                <a:gd name="connsiteX4" fmla="*/ 756965 w 792448"/>
                <a:gd name="connsiteY4" fmla="*/ 57403 h 792481"/>
                <a:gd name="connsiteX5" fmla="*/ 756965 w 792448"/>
                <a:gd name="connsiteY5" fmla="*/ 35516 h 792481"/>
                <a:gd name="connsiteX6" fmla="*/ 735071 w 792448"/>
                <a:gd name="connsiteY6" fmla="*/ 35516 h 792481"/>
                <a:gd name="connsiteX7" fmla="*/ 699586 w 792448"/>
                <a:gd name="connsiteY7" fmla="*/ 71001 h 792481"/>
                <a:gd name="connsiteX8" fmla="*/ 699586 w 792448"/>
                <a:gd name="connsiteY8" fmla="*/ 15503 h 792481"/>
                <a:gd name="connsiteX9" fmla="*/ 699580 w 792448"/>
                <a:gd name="connsiteY9" fmla="*/ 15437 h 792481"/>
                <a:gd name="connsiteX10" fmla="*/ 673317 w 792448"/>
                <a:gd name="connsiteY10" fmla="*/ 4421 h 792481"/>
                <a:gd name="connsiteX11" fmla="*/ 673165 w 792448"/>
                <a:gd name="connsiteY11" fmla="*/ 4560 h 792481"/>
                <a:gd name="connsiteX12" fmla="*/ 612734 w 792448"/>
                <a:gd name="connsiteY12" fmla="*/ 64991 h 792481"/>
                <a:gd name="connsiteX13" fmla="*/ 396221 w 792448"/>
                <a:gd name="connsiteY13" fmla="*/ 31 h 792481"/>
                <a:gd name="connsiteX14" fmla="*/ 0 w 792448"/>
                <a:gd name="connsiteY14" fmla="*/ 396253 h 792481"/>
                <a:gd name="connsiteX15" fmla="*/ 396221 w 792448"/>
                <a:gd name="connsiteY15" fmla="*/ 792481 h 792481"/>
                <a:gd name="connsiteX16" fmla="*/ 792449 w 792448"/>
                <a:gd name="connsiteY16" fmla="*/ 396253 h 792481"/>
                <a:gd name="connsiteX17" fmla="*/ 728470 w 792448"/>
                <a:gd name="connsiteY17" fmla="*/ 178767 h 792481"/>
                <a:gd name="connsiteX18" fmla="*/ 787915 w 792448"/>
                <a:gd name="connsiteY18" fmla="*/ 119316 h 792481"/>
                <a:gd name="connsiteX19" fmla="*/ 787922 w 792448"/>
                <a:gd name="connsiteY19" fmla="*/ 119304 h 792481"/>
                <a:gd name="connsiteX20" fmla="*/ 739994 w 792448"/>
                <a:gd name="connsiteY20" fmla="*/ 123850 h 792481"/>
                <a:gd name="connsiteX21" fmla="*/ 701860 w 792448"/>
                <a:gd name="connsiteY21" fmla="*/ 161977 h 792481"/>
                <a:gd name="connsiteX22" fmla="*/ 699176 w 792448"/>
                <a:gd name="connsiteY22" fmla="*/ 163543 h 792481"/>
                <a:gd name="connsiteX23" fmla="*/ 694194 w 792448"/>
                <a:gd name="connsiteY23" fmla="*/ 169649 h 792481"/>
                <a:gd name="connsiteX24" fmla="*/ 642276 w 792448"/>
                <a:gd name="connsiteY24" fmla="*/ 221567 h 792481"/>
                <a:gd name="connsiteX25" fmla="*/ 591524 w 792448"/>
                <a:gd name="connsiteY25" fmla="*/ 223231 h 792481"/>
                <a:gd name="connsiteX26" fmla="*/ 690905 w 792448"/>
                <a:gd name="connsiteY26" fmla="*/ 123850 h 792481"/>
                <a:gd name="connsiteX27" fmla="*/ 539146 w 792448"/>
                <a:gd name="connsiteY27" fmla="*/ 231840 h 792481"/>
                <a:gd name="connsiteX28" fmla="*/ 527405 w 792448"/>
                <a:gd name="connsiteY28" fmla="*/ 243576 h 792481"/>
                <a:gd name="connsiteX29" fmla="*/ 462705 w 792448"/>
                <a:gd name="connsiteY29" fmla="*/ 206193 h 792481"/>
                <a:gd name="connsiteX30" fmla="*/ 442608 w 792448"/>
                <a:gd name="connsiteY30" fmla="*/ 217281 h 792481"/>
                <a:gd name="connsiteX31" fmla="*/ 453182 w 792448"/>
                <a:gd name="connsiteY31" fmla="*/ 235656 h 792481"/>
                <a:gd name="connsiteX32" fmla="*/ 505481 w 792448"/>
                <a:gd name="connsiteY32" fmla="*/ 265499 h 792481"/>
                <a:gd name="connsiteX33" fmla="*/ 461477 w 792448"/>
                <a:gd name="connsiteY33" fmla="*/ 309503 h 792481"/>
                <a:gd name="connsiteX34" fmla="*/ 392298 w 792448"/>
                <a:gd name="connsiteY34" fmla="*/ 287990 h 792481"/>
                <a:gd name="connsiteX35" fmla="*/ 288274 w 792448"/>
                <a:gd name="connsiteY35" fmla="*/ 396441 h 792481"/>
                <a:gd name="connsiteX36" fmla="*/ 393030 w 792448"/>
                <a:gd name="connsiteY36" fmla="*/ 504534 h 792481"/>
                <a:gd name="connsiteX37" fmla="*/ 504955 w 792448"/>
                <a:gd name="connsiteY37" fmla="*/ 397402 h 792481"/>
                <a:gd name="connsiteX38" fmla="*/ 483365 w 792448"/>
                <a:gd name="connsiteY38" fmla="*/ 331395 h 792481"/>
                <a:gd name="connsiteX39" fmla="*/ 527369 w 792448"/>
                <a:gd name="connsiteY39" fmla="*/ 287393 h 792481"/>
                <a:gd name="connsiteX40" fmla="*/ 566874 w 792448"/>
                <a:gd name="connsiteY40" fmla="*/ 396253 h 792481"/>
                <a:gd name="connsiteX41" fmla="*/ 396621 w 792448"/>
                <a:gd name="connsiteY41" fmla="*/ 566507 h 792481"/>
                <a:gd name="connsiteX42" fmla="*/ 226368 w 792448"/>
                <a:gd name="connsiteY42" fmla="*/ 396253 h 792481"/>
                <a:gd name="connsiteX43" fmla="*/ 340646 w 792448"/>
                <a:gd name="connsiteY43" fmla="*/ 235443 h 792481"/>
                <a:gd name="connsiteX44" fmla="*/ 350180 w 792448"/>
                <a:gd name="connsiteY44" fmla="*/ 215746 h 792481"/>
                <a:gd name="connsiteX45" fmla="*/ 330476 w 792448"/>
                <a:gd name="connsiteY45" fmla="*/ 206211 h 792481"/>
                <a:gd name="connsiteX46" fmla="*/ 195411 w 792448"/>
                <a:gd name="connsiteY46" fmla="*/ 396253 h 792481"/>
                <a:gd name="connsiteX47" fmla="*/ 396621 w 792448"/>
                <a:gd name="connsiteY47" fmla="*/ 597457 h 792481"/>
                <a:gd name="connsiteX48" fmla="*/ 597824 w 792448"/>
                <a:gd name="connsiteY48" fmla="*/ 396253 h 792481"/>
                <a:gd name="connsiteX49" fmla="*/ 588967 w 792448"/>
                <a:gd name="connsiteY49" fmla="*/ 337133 h 792481"/>
                <a:gd name="connsiteX50" fmla="*/ 549298 w 792448"/>
                <a:gd name="connsiteY50" fmla="*/ 265463 h 792481"/>
                <a:gd name="connsiteX51" fmla="*/ 559509 w 792448"/>
                <a:gd name="connsiteY51" fmla="*/ 255251 h 792481"/>
                <a:gd name="connsiteX52" fmla="*/ 624863 w 792448"/>
                <a:gd name="connsiteY52" fmla="*/ 253104 h 792481"/>
                <a:gd name="connsiteX53" fmla="*/ 664380 w 792448"/>
                <a:gd name="connsiteY53" fmla="*/ 396253 h 792481"/>
                <a:gd name="connsiteX54" fmla="*/ 396621 w 792448"/>
                <a:gd name="connsiteY54" fmla="*/ 664013 h 792481"/>
                <a:gd name="connsiteX55" fmla="*/ 128855 w 792448"/>
                <a:gd name="connsiteY55" fmla="*/ 396253 h 792481"/>
                <a:gd name="connsiteX56" fmla="*/ 396621 w 792448"/>
                <a:gd name="connsiteY56" fmla="*/ 128488 h 792481"/>
                <a:gd name="connsiteX57" fmla="*/ 540168 w 792448"/>
                <a:gd name="connsiteY57" fmla="*/ 168271 h 792481"/>
                <a:gd name="connsiteX58" fmla="*/ 473999 w 792448"/>
                <a:gd name="connsiteY58" fmla="*/ 396253 h 792481"/>
                <a:gd name="connsiteX59" fmla="*/ 396608 w 792448"/>
                <a:gd name="connsiteY59" fmla="*/ 473644 h 792481"/>
                <a:gd name="connsiteX60" fmla="*/ 319224 w 792448"/>
                <a:gd name="connsiteY60" fmla="*/ 396253 h 792481"/>
                <a:gd name="connsiteX61" fmla="*/ 396608 w 792448"/>
                <a:gd name="connsiteY61" fmla="*/ 318869 h 792481"/>
                <a:gd name="connsiteX62" fmla="*/ 439271 w 792448"/>
                <a:gd name="connsiteY62" fmla="*/ 331705 h 792481"/>
                <a:gd name="connsiteX63" fmla="*/ 385665 w 792448"/>
                <a:gd name="connsiteY63" fmla="*/ 385310 h 792481"/>
                <a:gd name="connsiteX64" fmla="*/ 385665 w 792448"/>
                <a:gd name="connsiteY64" fmla="*/ 407203 h 792481"/>
                <a:gd name="connsiteX65" fmla="*/ 407558 w 792448"/>
                <a:gd name="connsiteY65" fmla="*/ 407203 h 792481"/>
                <a:gd name="connsiteX66" fmla="*/ 461163 w 792448"/>
                <a:gd name="connsiteY66" fmla="*/ 353597 h 792481"/>
                <a:gd name="connsiteX67" fmla="*/ 473999 w 792448"/>
                <a:gd name="connsiteY67" fmla="*/ 396253 h 792481"/>
                <a:gd name="connsiteX68" fmla="*/ 570217 w 792448"/>
                <a:gd name="connsiteY68" fmla="*/ 200370 h 792481"/>
                <a:gd name="connsiteX69" fmla="*/ 571016 w 792448"/>
                <a:gd name="connsiteY69" fmla="*/ 150484 h 792481"/>
                <a:gd name="connsiteX70" fmla="*/ 625510 w 792448"/>
                <a:gd name="connsiteY70" fmla="*/ 95990 h 792481"/>
                <a:gd name="connsiteX71" fmla="*/ 625551 w 792448"/>
                <a:gd name="connsiteY71" fmla="*/ 95947 h 792481"/>
                <a:gd name="connsiteX72" fmla="*/ 668630 w 792448"/>
                <a:gd name="connsiteY72" fmla="*/ 52875 h 792481"/>
                <a:gd name="connsiteX73" fmla="*/ 668630 w 792448"/>
                <a:gd name="connsiteY73" fmla="*/ 101957 h 792481"/>
                <a:gd name="connsiteX74" fmla="*/ 761880 w 792448"/>
                <a:gd name="connsiteY74" fmla="*/ 396253 h 792481"/>
                <a:gd name="connsiteX75" fmla="*/ 396608 w 792448"/>
                <a:gd name="connsiteY75" fmla="*/ 761525 h 792481"/>
                <a:gd name="connsiteX76" fmla="*/ 31343 w 792448"/>
                <a:gd name="connsiteY76" fmla="*/ 396253 h 792481"/>
                <a:gd name="connsiteX77" fmla="*/ 396608 w 792448"/>
                <a:gd name="connsiteY77" fmla="*/ 30981 h 792481"/>
                <a:gd name="connsiteX78" fmla="*/ 590648 w 792448"/>
                <a:gd name="connsiteY78" fmla="*/ 87459 h 792481"/>
                <a:gd name="connsiteX79" fmla="*/ 545084 w 792448"/>
                <a:gd name="connsiteY79" fmla="*/ 133028 h 792481"/>
                <a:gd name="connsiteX80" fmla="*/ 543742 w 792448"/>
                <a:gd name="connsiteY80" fmla="*/ 134588 h 792481"/>
                <a:gd name="connsiteX81" fmla="*/ 396608 w 792448"/>
                <a:gd name="connsiteY81" fmla="*/ 97537 h 792481"/>
                <a:gd name="connsiteX82" fmla="*/ 97893 w 792448"/>
                <a:gd name="connsiteY82" fmla="*/ 396253 h 792481"/>
                <a:gd name="connsiteX83" fmla="*/ 396608 w 792448"/>
                <a:gd name="connsiteY83" fmla="*/ 694975 h 792481"/>
                <a:gd name="connsiteX84" fmla="*/ 695330 w 792448"/>
                <a:gd name="connsiteY84" fmla="*/ 396253 h 792481"/>
                <a:gd name="connsiteX85" fmla="*/ 658286 w 792448"/>
                <a:gd name="connsiteY85" fmla="*/ 249120 h 792481"/>
                <a:gd name="connsiteX86" fmla="*/ 659840 w 792448"/>
                <a:gd name="connsiteY86" fmla="*/ 247784 h 792481"/>
                <a:gd name="connsiteX87" fmla="*/ 706456 w 792448"/>
                <a:gd name="connsiteY87" fmla="*/ 201169 h 792481"/>
                <a:gd name="connsiteX88" fmla="*/ 761880 w 792448"/>
                <a:gd name="connsiteY88" fmla="*/ 396253 h 79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792448" h="792481">
                  <a:moveTo>
                    <a:pt x="787922" y="119304"/>
                  </a:moveTo>
                  <a:cubicBezTo>
                    <a:pt x="797431" y="109787"/>
                    <a:pt x="791040" y="93148"/>
                    <a:pt x="777243" y="92906"/>
                  </a:cubicBezTo>
                  <a:cubicBezTo>
                    <a:pt x="777153" y="92906"/>
                    <a:pt x="777062" y="92894"/>
                    <a:pt x="776971" y="92894"/>
                  </a:cubicBezTo>
                  <a:lnTo>
                    <a:pt x="721474" y="92894"/>
                  </a:lnTo>
                  <a:lnTo>
                    <a:pt x="756965" y="57403"/>
                  </a:lnTo>
                  <a:cubicBezTo>
                    <a:pt x="763005" y="51363"/>
                    <a:pt x="763005" y="41562"/>
                    <a:pt x="756965" y="35516"/>
                  </a:cubicBezTo>
                  <a:cubicBezTo>
                    <a:pt x="750918" y="29470"/>
                    <a:pt x="741117" y="29470"/>
                    <a:pt x="735071" y="35516"/>
                  </a:cubicBezTo>
                  <a:lnTo>
                    <a:pt x="699586" y="71001"/>
                  </a:lnTo>
                  <a:lnTo>
                    <a:pt x="699586" y="15503"/>
                  </a:lnTo>
                  <a:cubicBezTo>
                    <a:pt x="699586" y="15485"/>
                    <a:pt x="699580" y="15461"/>
                    <a:pt x="699580" y="15437"/>
                  </a:cubicBezTo>
                  <a:cubicBezTo>
                    <a:pt x="699526" y="1972"/>
                    <a:pt x="683201" y="-5199"/>
                    <a:pt x="673317" y="4421"/>
                  </a:cubicBezTo>
                  <a:cubicBezTo>
                    <a:pt x="673267" y="4475"/>
                    <a:pt x="673213" y="4511"/>
                    <a:pt x="673165" y="4560"/>
                  </a:cubicBezTo>
                  <a:lnTo>
                    <a:pt x="612734" y="64991"/>
                  </a:lnTo>
                  <a:cubicBezTo>
                    <a:pt x="548439" y="24161"/>
                    <a:pt x="468473" y="31"/>
                    <a:pt x="396221" y="31"/>
                  </a:cubicBezTo>
                  <a:cubicBezTo>
                    <a:pt x="182920" y="31"/>
                    <a:pt x="0" y="182764"/>
                    <a:pt x="0" y="396253"/>
                  </a:cubicBezTo>
                  <a:cubicBezTo>
                    <a:pt x="0" y="609681"/>
                    <a:pt x="182835" y="792481"/>
                    <a:pt x="396221" y="792481"/>
                  </a:cubicBezTo>
                  <a:cubicBezTo>
                    <a:pt x="609536" y="792481"/>
                    <a:pt x="792449" y="609725"/>
                    <a:pt x="792449" y="396253"/>
                  </a:cubicBezTo>
                  <a:cubicBezTo>
                    <a:pt x="792449" y="319340"/>
                    <a:pt x="769244" y="240867"/>
                    <a:pt x="728470" y="178767"/>
                  </a:cubicBezTo>
                  <a:lnTo>
                    <a:pt x="787915" y="119316"/>
                  </a:lnTo>
                  <a:cubicBezTo>
                    <a:pt x="787922" y="119316"/>
                    <a:pt x="787922" y="119310"/>
                    <a:pt x="787922" y="119304"/>
                  </a:cubicBezTo>
                  <a:close/>
                  <a:moveTo>
                    <a:pt x="739994" y="123850"/>
                  </a:moveTo>
                  <a:lnTo>
                    <a:pt x="701860" y="161977"/>
                  </a:lnTo>
                  <a:cubicBezTo>
                    <a:pt x="700935" y="162401"/>
                    <a:pt x="700034" y="162921"/>
                    <a:pt x="699176" y="163543"/>
                  </a:cubicBezTo>
                  <a:cubicBezTo>
                    <a:pt x="696933" y="165176"/>
                    <a:pt x="695263" y="167292"/>
                    <a:pt x="694194" y="169649"/>
                  </a:cubicBezTo>
                  <a:lnTo>
                    <a:pt x="642276" y="221567"/>
                  </a:lnTo>
                  <a:lnTo>
                    <a:pt x="591524" y="223231"/>
                  </a:lnTo>
                  <a:lnTo>
                    <a:pt x="690905" y="123850"/>
                  </a:lnTo>
                  <a:close/>
                  <a:moveTo>
                    <a:pt x="539146" y="231840"/>
                  </a:moveTo>
                  <a:lnTo>
                    <a:pt x="527405" y="243576"/>
                  </a:lnTo>
                  <a:cubicBezTo>
                    <a:pt x="508414" y="227239"/>
                    <a:pt x="486460" y="214361"/>
                    <a:pt x="462705" y="206193"/>
                  </a:cubicBezTo>
                  <a:cubicBezTo>
                    <a:pt x="454144" y="203247"/>
                    <a:pt x="444767" y="208255"/>
                    <a:pt x="442608" y="217281"/>
                  </a:cubicBezTo>
                  <a:cubicBezTo>
                    <a:pt x="440727" y="225135"/>
                    <a:pt x="445552" y="233001"/>
                    <a:pt x="453182" y="235656"/>
                  </a:cubicBezTo>
                  <a:cubicBezTo>
                    <a:pt x="472289" y="242300"/>
                    <a:pt x="490009" y="252555"/>
                    <a:pt x="505481" y="265499"/>
                  </a:cubicBezTo>
                  <a:lnTo>
                    <a:pt x="461477" y="309503"/>
                  </a:lnTo>
                  <a:cubicBezTo>
                    <a:pt x="441701" y="294647"/>
                    <a:pt x="417547" y="287012"/>
                    <a:pt x="392298" y="287990"/>
                  </a:cubicBezTo>
                  <a:cubicBezTo>
                    <a:pt x="334419" y="290241"/>
                    <a:pt x="288178" y="338512"/>
                    <a:pt x="288274" y="396441"/>
                  </a:cubicBezTo>
                  <a:cubicBezTo>
                    <a:pt x="288376" y="454895"/>
                    <a:pt x="335005" y="502635"/>
                    <a:pt x="393030" y="504534"/>
                  </a:cubicBezTo>
                  <a:cubicBezTo>
                    <a:pt x="453436" y="506510"/>
                    <a:pt x="504333" y="457839"/>
                    <a:pt x="504955" y="397402"/>
                  </a:cubicBezTo>
                  <a:cubicBezTo>
                    <a:pt x="505203" y="373309"/>
                    <a:pt x="497603" y="350345"/>
                    <a:pt x="483365" y="331395"/>
                  </a:cubicBezTo>
                  <a:lnTo>
                    <a:pt x="527369" y="287393"/>
                  </a:lnTo>
                  <a:cubicBezTo>
                    <a:pt x="554377" y="319697"/>
                    <a:pt x="566874" y="358422"/>
                    <a:pt x="566874" y="396253"/>
                  </a:cubicBezTo>
                  <a:cubicBezTo>
                    <a:pt x="566874" y="490271"/>
                    <a:pt x="490318" y="566507"/>
                    <a:pt x="396621" y="566507"/>
                  </a:cubicBezTo>
                  <a:cubicBezTo>
                    <a:pt x="302743" y="566507"/>
                    <a:pt x="226368" y="490125"/>
                    <a:pt x="226368" y="396253"/>
                  </a:cubicBezTo>
                  <a:cubicBezTo>
                    <a:pt x="226368" y="319443"/>
                    <a:pt x="276442" y="257772"/>
                    <a:pt x="340646" y="235443"/>
                  </a:cubicBezTo>
                  <a:cubicBezTo>
                    <a:pt x="348717" y="232639"/>
                    <a:pt x="352986" y="223818"/>
                    <a:pt x="350180" y="215746"/>
                  </a:cubicBezTo>
                  <a:cubicBezTo>
                    <a:pt x="347369" y="207668"/>
                    <a:pt x="338548" y="203405"/>
                    <a:pt x="330476" y="206211"/>
                  </a:cubicBezTo>
                  <a:cubicBezTo>
                    <a:pt x="249560" y="234355"/>
                    <a:pt x="195411" y="311583"/>
                    <a:pt x="195411" y="396253"/>
                  </a:cubicBezTo>
                  <a:cubicBezTo>
                    <a:pt x="195411" y="507201"/>
                    <a:pt x="285674" y="597457"/>
                    <a:pt x="396621" y="597457"/>
                  </a:cubicBezTo>
                  <a:cubicBezTo>
                    <a:pt x="506836" y="597457"/>
                    <a:pt x="597824" y="507919"/>
                    <a:pt x="597824" y="396253"/>
                  </a:cubicBezTo>
                  <a:cubicBezTo>
                    <a:pt x="597824" y="376028"/>
                    <a:pt x="594928" y="356687"/>
                    <a:pt x="588967" y="337133"/>
                  </a:cubicBezTo>
                  <a:cubicBezTo>
                    <a:pt x="580902" y="311263"/>
                    <a:pt x="568241" y="287489"/>
                    <a:pt x="549298" y="265463"/>
                  </a:cubicBezTo>
                  <a:lnTo>
                    <a:pt x="559509" y="255251"/>
                  </a:lnTo>
                  <a:lnTo>
                    <a:pt x="624863" y="253104"/>
                  </a:lnTo>
                  <a:cubicBezTo>
                    <a:pt x="650046" y="294085"/>
                    <a:pt x="664380" y="345756"/>
                    <a:pt x="664380" y="396253"/>
                  </a:cubicBezTo>
                  <a:cubicBezTo>
                    <a:pt x="664380" y="541390"/>
                    <a:pt x="541759" y="664013"/>
                    <a:pt x="396621" y="664013"/>
                  </a:cubicBezTo>
                  <a:cubicBezTo>
                    <a:pt x="251478" y="664013"/>
                    <a:pt x="128855" y="541390"/>
                    <a:pt x="128855" y="396253"/>
                  </a:cubicBezTo>
                  <a:cubicBezTo>
                    <a:pt x="128855" y="251109"/>
                    <a:pt x="251478" y="128488"/>
                    <a:pt x="396621" y="128488"/>
                  </a:cubicBezTo>
                  <a:cubicBezTo>
                    <a:pt x="447293" y="128488"/>
                    <a:pt x="499097" y="142920"/>
                    <a:pt x="540168" y="168271"/>
                  </a:cubicBezTo>
                  <a:close/>
                  <a:moveTo>
                    <a:pt x="473999" y="396253"/>
                  </a:moveTo>
                  <a:cubicBezTo>
                    <a:pt x="473999" y="438927"/>
                    <a:pt x="439283" y="473644"/>
                    <a:pt x="396608" y="473644"/>
                  </a:cubicBezTo>
                  <a:cubicBezTo>
                    <a:pt x="353941" y="473644"/>
                    <a:pt x="319224" y="438927"/>
                    <a:pt x="319224" y="396253"/>
                  </a:cubicBezTo>
                  <a:cubicBezTo>
                    <a:pt x="319224" y="353580"/>
                    <a:pt x="353941" y="318869"/>
                    <a:pt x="396608" y="318869"/>
                  </a:cubicBezTo>
                  <a:cubicBezTo>
                    <a:pt x="411997" y="318869"/>
                    <a:pt x="426713" y="323355"/>
                    <a:pt x="439271" y="331705"/>
                  </a:cubicBezTo>
                  <a:lnTo>
                    <a:pt x="385665" y="385310"/>
                  </a:lnTo>
                  <a:cubicBezTo>
                    <a:pt x="379626" y="391356"/>
                    <a:pt x="379626" y="401157"/>
                    <a:pt x="385665" y="407203"/>
                  </a:cubicBezTo>
                  <a:cubicBezTo>
                    <a:pt x="391711" y="413242"/>
                    <a:pt x="401512" y="413242"/>
                    <a:pt x="407558" y="407203"/>
                  </a:cubicBezTo>
                  <a:lnTo>
                    <a:pt x="461163" y="353597"/>
                  </a:lnTo>
                  <a:cubicBezTo>
                    <a:pt x="469513" y="366161"/>
                    <a:pt x="473999" y="380871"/>
                    <a:pt x="473999" y="396253"/>
                  </a:cubicBezTo>
                  <a:close/>
                  <a:moveTo>
                    <a:pt x="570217" y="200370"/>
                  </a:moveTo>
                  <a:cubicBezTo>
                    <a:pt x="570907" y="157443"/>
                    <a:pt x="570333" y="193205"/>
                    <a:pt x="571016" y="150484"/>
                  </a:cubicBezTo>
                  <a:lnTo>
                    <a:pt x="625510" y="95990"/>
                  </a:lnTo>
                  <a:cubicBezTo>
                    <a:pt x="625522" y="95978"/>
                    <a:pt x="625541" y="95965"/>
                    <a:pt x="625551" y="95947"/>
                  </a:cubicBezTo>
                  <a:lnTo>
                    <a:pt x="668630" y="52875"/>
                  </a:lnTo>
                  <a:lnTo>
                    <a:pt x="668630" y="101957"/>
                  </a:lnTo>
                  <a:close/>
                  <a:moveTo>
                    <a:pt x="761880" y="396253"/>
                  </a:moveTo>
                  <a:cubicBezTo>
                    <a:pt x="761880" y="590837"/>
                    <a:pt x="591198" y="761525"/>
                    <a:pt x="396608" y="761525"/>
                  </a:cubicBezTo>
                  <a:cubicBezTo>
                    <a:pt x="202025" y="761525"/>
                    <a:pt x="31343" y="590837"/>
                    <a:pt x="31343" y="396253"/>
                  </a:cubicBezTo>
                  <a:cubicBezTo>
                    <a:pt x="31343" y="201670"/>
                    <a:pt x="202025" y="30981"/>
                    <a:pt x="396608" y="30981"/>
                  </a:cubicBezTo>
                  <a:cubicBezTo>
                    <a:pt x="461036" y="30981"/>
                    <a:pt x="532235" y="51889"/>
                    <a:pt x="590648" y="87459"/>
                  </a:cubicBezTo>
                  <a:lnTo>
                    <a:pt x="545084" y="133028"/>
                  </a:lnTo>
                  <a:cubicBezTo>
                    <a:pt x="544595" y="133518"/>
                    <a:pt x="544152" y="134044"/>
                    <a:pt x="543742" y="134588"/>
                  </a:cubicBezTo>
                  <a:cubicBezTo>
                    <a:pt x="500162" y="110875"/>
                    <a:pt x="447807" y="97537"/>
                    <a:pt x="396608" y="97537"/>
                  </a:cubicBezTo>
                  <a:cubicBezTo>
                    <a:pt x="234687" y="97537"/>
                    <a:pt x="97893" y="234332"/>
                    <a:pt x="97893" y="396253"/>
                  </a:cubicBezTo>
                  <a:cubicBezTo>
                    <a:pt x="97893" y="558175"/>
                    <a:pt x="234687" y="694975"/>
                    <a:pt x="396608" y="694975"/>
                  </a:cubicBezTo>
                  <a:cubicBezTo>
                    <a:pt x="558531" y="694975"/>
                    <a:pt x="695330" y="558175"/>
                    <a:pt x="695330" y="396253"/>
                  </a:cubicBezTo>
                  <a:cubicBezTo>
                    <a:pt x="695330" y="345067"/>
                    <a:pt x="681992" y="292683"/>
                    <a:pt x="658286" y="249120"/>
                  </a:cubicBezTo>
                  <a:cubicBezTo>
                    <a:pt x="658829" y="248710"/>
                    <a:pt x="659356" y="248267"/>
                    <a:pt x="659840" y="247784"/>
                  </a:cubicBezTo>
                  <a:lnTo>
                    <a:pt x="706456" y="201169"/>
                  </a:lnTo>
                  <a:cubicBezTo>
                    <a:pt x="741831" y="257416"/>
                    <a:pt x="761880" y="327459"/>
                    <a:pt x="761880" y="396253"/>
                  </a:cubicBezTo>
                  <a:close/>
                </a:path>
              </a:pathLst>
            </a:custGeom>
            <a:solidFill>
              <a:srgbClr val="000000"/>
            </a:solidFill>
            <a:ln w="15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88" name="Grupp 287">
            <a:extLst>
              <a:ext uri="{FF2B5EF4-FFF2-40B4-BE49-F238E27FC236}">
                <a16:creationId xmlns:a16="http://schemas.microsoft.com/office/drawing/2014/main" id="{7799EDC5-9780-B16B-7988-0C22D171BEDB}"/>
              </a:ext>
            </a:extLst>
          </p:cNvPr>
          <p:cNvGrpSpPr>
            <a:grpSpLocks noChangeAspect="1"/>
          </p:cNvGrpSpPr>
          <p:nvPr/>
        </p:nvGrpSpPr>
        <p:grpSpPr>
          <a:xfrm>
            <a:off x="8137760" y="3042430"/>
            <a:ext cx="276072" cy="276080"/>
            <a:chOff x="3482622" y="2697609"/>
            <a:chExt cx="898519" cy="898546"/>
          </a:xfrm>
        </p:grpSpPr>
        <p:sp>
          <p:nvSpPr>
            <p:cNvPr id="289" name="Frihandsfigur: Form 288">
              <a:extLst>
                <a:ext uri="{FF2B5EF4-FFF2-40B4-BE49-F238E27FC236}">
                  <a16:creationId xmlns:a16="http://schemas.microsoft.com/office/drawing/2014/main" id="{2A947139-F66C-18B8-5EA3-EE411906BEB2}"/>
                </a:ext>
              </a:extLst>
            </p:cNvPr>
            <p:cNvSpPr/>
            <p:nvPr/>
          </p:nvSpPr>
          <p:spPr>
            <a:xfrm>
              <a:off x="3979108" y="3194536"/>
              <a:ext cx="384482" cy="384050"/>
            </a:xfrm>
            <a:custGeom>
              <a:avLst/>
              <a:gdLst>
                <a:gd name="connsiteX0" fmla="*/ 358791 w 384482"/>
                <a:gd name="connsiteY0" fmla="*/ 234249 h 384050"/>
                <a:gd name="connsiteX1" fmla="*/ 358791 w 384482"/>
                <a:gd name="connsiteY1" fmla="*/ 358359 h 384050"/>
                <a:gd name="connsiteX2" fmla="*/ 234688 w 384482"/>
                <a:gd name="connsiteY2" fmla="*/ 358359 h 384050"/>
                <a:gd name="connsiteX3" fmla="*/ 0 w 384482"/>
                <a:gd name="connsiteY3" fmla="*/ 103435 h 384050"/>
                <a:gd name="connsiteX4" fmla="*/ 103456 w 384482"/>
                <a:gd name="connsiteY4" fmla="*/ 0 h 38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482" h="384050">
                  <a:moveTo>
                    <a:pt x="358791" y="234249"/>
                  </a:moveTo>
                  <a:cubicBezTo>
                    <a:pt x="393046" y="268525"/>
                    <a:pt x="393046" y="324081"/>
                    <a:pt x="358791" y="358359"/>
                  </a:cubicBezTo>
                  <a:cubicBezTo>
                    <a:pt x="324541" y="392615"/>
                    <a:pt x="268943" y="392615"/>
                    <a:pt x="234688" y="358359"/>
                  </a:cubicBezTo>
                  <a:lnTo>
                    <a:pt x="0" y="103435"/>
                  </a:lnTo>
                  <a:lnTo>
                    <a:pt x="103456" y="0"/>
                  </a:lnTo>
                  <a:close/>
                </a:path>
              </a:pathLst>
            </a:custGeom>
            <a:solidFill>
              <a:schemeClr val="accent1"/>
            </a:solidFill>
            <a:ln w="175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0" name="Frihandsfigur: Form 289">
              <a:extLst>
                <a:ext uri="{FF2B5EF4-FFF2-40B4-BE49-F238E27FC236}">
                  <a16:creationId xmlns:a16="http://schemas.microsoft.com/office/drawing/2014/main" id="{DD175B9E-70C6-0203-B27F-761B82DE96C8}"/>
                </a:ext>
              </a:extLst>
            </p:cNvPr>
            <p:cNvSpPr/>
            <p:nvPr/>
          </p:nvSpPr>
          <p:spPr>
            <a:xfrm>
              <a:off x="3931622" y="3147118"/>
              <a:ext cx="150942" cy="150852"/>
            </a:xfrm>
            <a:custGeom>
              <a:avLst/>
              <a:gdLst>
                <a:gd name="connsiteX0" fmla="*/ 99272 w 150942"/>
                <a:gd name="connsiteY0" fmla="*/ 0 h 150852"/>
                <a:gd name="connsiteX1" fmla="*/ 150942 w 150942"/>
                <a:gd name="connsiteY1" fmla="*/ 47418 h 150852"/>
                <a:gd name="connsiteX2" fmla="*/ 47486 w 150942"/>
                <a:gd name="connsiteY2" fmla="*/ 150853 h 150852"/>
                <a:gd name="connsiteX3" fmla="*/ 0 w 150942"/>
                <a:gd name="connsiteY3" fmla="*/ 99279 h 15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942" h="150852">
                  <a:moveTo>
                    <a:pt x="99272" y="0"/>
                  </a:moveTo>
                  <a:lnTo>
                    <a:pt x="150942" y="47418"/>
                  </a:lnTo>
                  <a:lnTo>
                    <a:pt x="47486" y="150853"/>
                  </a:lnTo>
                  <a:lnTo>
                    <a:pt x="0" y="99279"/>
                  </a:lnTo>
                  <a:close/>
                </a:path>
              </a:pathLst>
            </a:custGeom>
            <a:solidFill>
              <a:schemeClr val="accent1"/>
            </a:solidFill>
            <a:ln w="175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1" name="Frihandsfigur: Form 290">
              <a:extLst>
                <a:ext uri="{FF2B5EF4-FFF2-40B4-BE49-F238E27FC236}">
                  <a16:creationId xmlns:a16="http://schemas.microsoft.com/office/drawing/2014/main" id="{13DC2F1E-099A-C43A-53FC-72AEA2950DFA}"/>
                </a:ext>
              </a:extLst>
            </p:cNvPr>
            <p:cNvSpPr/>
            <p:nvPr/>
          </p:nvSpPr>
          <p:spPr>
            <a:xfrm>
              <a:off x="3500172" y="2715160"/>
              <a:ext cx="863420" cy="863427"/>
            </a:xfrm>
            <a:custGeom>
              <a:avLst/>
              <a:gdLst>
                <a:gd name="connsiteX0" fmla="*/ 855195 w 863420"/>
                <a:gd name="connsiteY0" fmla="*/ 107506 h 863427"/>
                <a:gd name="connsiteX1" fmla="*/ 777290 w 863420"/>
                <a:gd name="connsiteY1" fmla="*/ 186021 h 863427"/>
                <a:gd name="connsiteX2" fmla="*/ 727643 w 863420"/>
                <a:gd name="connsiteY2" fmla="*/ 186021 h 863427"/>
                <a:gd name="connsiteX3" fmla="*/ 679155 w 863420"/>
                <a:gd name="connsiteY3" fmla="*/ 135778 h 863427"/>
                <a:gd name="connsiteX4" fmla="*/ 679155 w 863420"/>
                <a:gd name="connsiteY4" fmla="*/ 86131 h 863427"/>
                <a:gd name="connsiteX5" fmla="*/ 755916 w 863420"/>
                <a:gd name="connsiteY5" fmla="*/ 8233 h 863427"/>
                <a:gd name="connsiteX6" fmla="*/ 705480 w 863420"/>
                <a:gd name="connsiteY6" fmla="*/ 0 h 863427"/>
                <a:gd name="connsiteX7" fmla="*/ 555766 w 863420"/>
                <a:gd name="connsiteY7" fmla="*/ 208396 h 863427"/>
                <a:gd name="connsiteX8" fmla="*/ 406647 w 863420"/>
                <a:gd name="connsiteY8" fmla="*/ 357536 h 863427"/>
                <a:gd name="connsiteX9" fmla="*/ 406532 w 863420"/>
                <a:gd name="connsiteY9" fmla="*/ 357412 h 863427"/>
                <a:gd name="connsiteX10" fmla="*/ 173736 w 863420"/>
                <a:gd name="connsiteY10" fmla="*/ 124089 h 863427"/>
                <a:gd name="connsiteX11" fmla="*/ 173736 w 863420"/>
                <a:gd name="connsiteY11" fmla="*/ 74463 h 863427"/>
                <a:gd name="connsiteX12" fmla="*/ 49647 w 863420"/>
                <a:gd name="connsiteY12" fmla="*/ 0 h 863427"/>
                <a:gd name="connsiteX13" fmla="*/ 14 w 863420"/>
                <a:gd name="connsiteY13" fmla="*/ 49633 h 863427"/>
                <a:gd name="connsiteX14" fmla="*/ 74463 w 863420"/>
                <a:gd name="connsiteY14" fmla="*/ 173722 h 863427"/>
                <a:gd name="connsiteX15" fmla="*/ 124089 w 863420"/>
                <a:gd name="connsiteY15" fmla="*/ 173743 h 863427"/>
                <a:gd name="connsiteX16" fmla="*/ 356897 w 863420"/>
                <a:gd name="connsiteY16" fmla="*/ 407058 h 863427"/>
                <a:gd name="connsiteX17" fmla="*/ 357001 w 863420"/>
                <a:gd name="connsiteY17" fmla="*/ 407162 h 863427"/>
                <a:gd name="connsiteX18" fmla="*/ 208396 w 863420"/>
                <a:gd name="connsiteY18" fmla="*/ 555773 h 863427"/>
                <a:gd name="connsiteX19" fmla="*/ 0 w 863420"/>
                <a:gd name="connsiteY19" fmla="*/ 705480 h 863427"/>
                <a:gd name="connsiteX20" fmla="*/ 8226 w 863420"/>
                <a:gd name="connsiteY20" fmla="*/ 755916 h 863427"/>
                <a:gd name="connsiteX21" fmla="*/ 86131 w 863420"/>
                <a:gd name="connsiteY21" fmla="*/ 677400 h 863427"/>
                <a:gd name="connsiteX22" fmla="*/ 135778 w 863420"/>
                <a:gd name="connsiteY22" fmla="*/ 677400 h 863427"/>
                <a:gd name="connsiteX23" fmla="*/ 186021 w 863420"/>
                <a:gd name="connsiteY23" fmla="*/ 727643 h 863427"/>
                <a:gd name="connsiteX24" fmla="*/ 186021 w 863420"/>
                <a:gd name="connsiteY24" fmla="*/ 777290 h 863427"/>
                <a:gd name="connsiteX25" fmla="*/ 107506 w 863420"/>
                <a:gd name="connsiteY25" fmla="*/ 855195 h 863427"/>
                <a:gd name="connsiteX26" fmla="*/ 157941 w 863420"/>
                <a:gd name="connsiteY26" fmla="*/ 863427 h 863427"/>
                <a:gd name="connsiteX27" fmla="*/ 307656 w 863420"/>
                <a:gd name="connsiteY27" fmla="*/ 655024 h 863427"/>
                <a:gd name="connsiteX28" fmla="*/ 655024 w 863420"/>
                <a:gd name="connsiteY28" fmla="*/ 307656 h 863427"/>
                <a:gd name="connsiteX29" fmla="*/ 705480 w 863420"/>
                <a:gd name="connsiteY29" fmla="*/ 315889 h 863427"/>
                <a:gd name="connsiteX30" fmla="*/ 863420 w 863420"/>
                <a:gd name="connsiteY30" fmla="*/ 157948 h 863427"/>
                <a:gd name="connsiteX31" fmla="*/ 855195 w 863420"/>
                <a:gd name="connsiteY31" fmla="*/ 107506 h 86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3420" h="863427">
                  <a:moveTo>
                    <a:pt x="855195" y="107506"/>
                  </a:moveTo>
                  <a:lnTo>
                    <a:pt x="777290" y="186021"/>
                  </a:lnTo>
                  <a:lnTo>
                    <a:pt x="727643" y="186021"/>
                  </a:lnTo>
                  <a:lnTo>
                    <a:pt x="679155" y="135778"/>
                  </a:lnTo>
                  <a:lnTo>
                    <a:pt x="679155" y="86131"/>
                  </a:lnTo>
                  <a:lnTo>
                    <a:pt x="755916" y="8233"/>
                  </a:lnTo>
                  <a:cubicBezTo>
                    <a:pt x="740086" y="2900"/>
                    <a:pt x="723119" y="0"/>
                    <a:pt x="705480" y="0"/>
                  </a:cubicBezTo>
                  <a:cubicBezTo>
                    <a:pt x="597343" y="0"/>
                    <a:pt x="521386" y="106348"/>
                    <a:pt x="555766" y="208396"/>
                  </a:cubicBezTo>
                  <a:lnTo>
                    <a:pt x="406647" y="357536"/>
                  </a:lnTo>
                  <a:lnTo>
                    <a:pt x="406532" y="357412"/>
                  </a:lnTo>
                  <a:lnTo>
                    <a:pt x="173736" y="124089"/>
                  </a:lnTo>
                  <a:lnTo>
                    <a:pt x="173736" y="74463"/>
                  </a:lnTo>
                  <a:lnTo>
                    <a:pt x="49647" y="0"/>
                  </a:lnTo>
                  <a:lnTo>
                    <a:pt x="14" y="49633"/>
                  </a:lnTo>
                  <a:lnTo>
                    <a:pt x="74463" y="173722"/>
                  </a:lnTo>
                  <a:lnTo>
                    <a:pt x="124089" y="173743"/>
                  </a:lnTo>
                  <a:lnTo>
                    <a:pt x="356897" y="407058"/>
                  </a:lnTo>
                  <a:lnTo>
                    <a:pt x="357001" y="407162"/>
                  </a:lnTo>
                  <a:lnTo>
                    <a:pt x="208396" y="555773"/>
                  </a:lnTo>
                  <a:cubicBezTo>
                    <a:pt x="106539" y="521461"/>
                    <a:pt x="0" y="597131"/>
                    <a:pt x="0" y="705480"/>
                  </a:cubicBezTo>
                  <a:cubicBezTo>
                    <a:pt x="0" y="723119"/>
                    <a:pt x="2893" y="740086"/>
                    <a:pt x="8226" y="755916"/>
                  </a:cubicBezTo>
                  <a:lnTo>
                    <a:pt x="86131" y="677400"/>
                  </a:lnTo>
                  <a:lnTo>
                    <a:pt x="135778" y="677400"/>
                  </a:lnTo>
                  <a:lnTo>
                    <a:pt x="186021" y="727643"/>
                  </a:lnTo>
                  <a:lnTo>
                    <a:pt x="186021" y="777290"/>
                  </a:lnTo>
                  <a:lnTo>
                    <a:pt x="107506" y="855195"/>
                  </a:lnTo>
                  <a:cubicBezTo>
                    <a:pt x="123335" y="860528"/>
                    <a:pt x="140302" y="863427"/>
                    <a:pt x="157941" y="863427"/>
                  </a:cubicBezTo>
                  <a:cubicBezTo>
                    <a:pt x="266277" y="863427"/>
                    <a:pt x="341966" y="756881"/>
                    <a:pt x="307656" y="655024"/>
                  </a:cubicBezTo>
                  <a:cubicBezTo>
                    <a:pt x="379630" y="583051"/>
                    <a:pt x="583372" y="379308"/>
                    <a:pt x="655024" y="307656"/>
                  </a:cubicBezTo>
                  <a:cubicBezTo>
                    <a:pt x="670875" y="312997"/>
                    <a:pt x="687842" y="315889"/>
                    <a:pt x="705480" y="315889"/>
                  </a:cubicBezTo>
                  <a:cubicBezTo>
                    <a:pt x="792714" y="315889"/>
                    <a:pt x="863420" y="245183"/>
                    <a:pt x="863420" y="157948"/>
                  </a:cubicBezTo>
                  <a:cubicBezTo>
                    <a:pt x="863420" y="140309"/>
                    <a:pt x="860528" y="123335"/>
                    <a:pt x="855195" y="107506"/>
                  </a:cubicBezTo>
                  <a:close/>
                </a:path>
              </a:pathLst>
            </a:custGeom>
            <a:solidFill>
              <a:srgbClr val="F4F4F4"/>
            </a:solidFill>
            <a:ln w="175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2" name="Frihandsfigur: Form 291">
              <a:extLst>
                <a:ext uri="{FF2B5EF4-FFF2-40B4-BE49-F238E27FC236}">
                  <a16:creationId xmlns:a16="http://schemas.microsoft.com/office/drawing/2014/main" id="{6F2F5F6D-B248-66A4-3E53-FB40301DE309}"/>
                </a:ext>
              </a:extLst>
            </p:cNvPr>
            <p:cNvSpPr/>
            <p:nvPr/>
          </p:nvSpPr>
          <p:spPr>
            <a:xfrm>
              <a:off x="4073768" y="2969892"/>
              <a:ext cx="35099" cy="35094"/>
            </a:xfrm>
            <a:custGeom>
              <a:avLst/>
              <a:gdLst>
                <a:gd name="connsiteX0" fmla="*/ 17550 w 35099"/>
                <a:gd name="connsiteY0" fmla="*/ 0 h 35094"/>
                <a:gd name="connsiteX1" fmla="*/ 0 w 35099"/>
                <a:gd name="connsiteY1" fmla="*/ 17545 h 35094"/>
                <a:gd name="connsiteX2" fmla="*/ 17550 w 35099"/>
                <a:gd name="connsiteY2" fmla="*/ 35094 h 35094"/>
                <a:gd name="connsiteX3" fmla="*/ 35100 w 35099"/>
                <a:gd name="connsiteY3" fmla="*/ 17545 h 35094"/>
                <a:gd name="connsiteX4" fmla="*/ 17550 w 35099"/>
                <a:gd name="connsiteY4" fmla="*/ 0 h 3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99" h="35094">
                  <a:moveTo>
                    <a:pt x="17550" y="0"/>
                  </a:moveTo>
                  <a:cubicBezTo>
                    <a:pt x="7862" y="0"/>
                    <a:pt x="0" y="7843"/>
                    <a:pt x="0" y="17545"/>
                  </a:cubicBezTo>
                  <a:cubicBezTo>
                    <a:pt x="0" y="27237"/>
                    <a:pt x="7862" y="35094"/>
                    <a:pt x="17550" y="35094"/>
                  </a:cubicBezTo>
                  <a:cubicBezTo>
                    <a:pt x="27257" y="35094"/>
                    <a:pt x="35100" y="27237"/>
                    <a:pt x="35100" y="17545"/>
                  </a:cubicBezTo>
                  <a:cubicBezTo>
                    <a:pt x="35100" y="7843"/>
                    <a:pt x="27257" y="0"/>
                    <a:pt x="17550" y="0"/>
                  </a:cubicBezTo>
                  <a:close/>
                </a:path>
              </a:pathLst>
            </a:custGeom>
            <a:solidFill>
              <a:srgbClr val="000000"/>
            </a:solidFill>
            <a:ln w="175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3" name="Frihandsfigur: Form 292">
              <a:extLst>
                <a:ext uri="{FF2B5EF4-FFF2-40B4-BE49-F238E27FC236}">
                  <a16:creationId xmlns:a16="http://schemas.microsoft.com/office/drawing/2014/main" id="{DF8F13A0-9711-9B93-A7DA-2B08DE575E4F}"/>
                </a:ext>
              </a:extLst>
            </p:cNvPr>
            <p:cNvSpPr/>
            <p:nvPr/>
          </p:nvSpPr>
          <p:spPr>
            <a:xfrm>
              <a:off x="3754898" y="3288757"/>
              <a:ext cx="35099" cy="35099"/>
            </a:xfrm>
            <a:custGeom>
              <a:avLst/>
              <a:gdLst>
                <a:gd name="connsiteX0" fmla="*/ 17550 w 35099"/>
                <a:gd name="connsiteY0" fmla="*/ 0 h 35099"/>
                <a:gd name="connsiteX1" fmla="*/ 0 w 35099"/>
                <a:gd name="connsiteY1" fmla="*/ 17550 h 35099"/>
                <a:gd name="connsiteX2" fmla="*/ 17550 w 35099"/>
                <a:gd name="connsiteY2" fmla="*/ 35100 h 35099"/>
                <a:gd name="connsiteX3" fmla="*/ 35100 w 35099"/>
                <a:gd name="connsiteY3" fmla="*/ 17550 h 35099"/>
                <a:gd name="connsiteX4" fmla="*/ 17550 w 35099"/>
                <a:gd name="connsiteY4" fmla="*/ 0 h 3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99" h="35099">
                  <a:moveTo>
                    <a:pt x="17550" y="0"/>
                  </a:moveTo>
                  <a:cubicBezTo>
                    <a:pt x="7841" y="0"/>
                    <a:pt x="0" y="7862"/>
                    <a:pt x="0" y="17550"/>
                  </a:cubicBezTo>
                  <a:cubicBezTo>
                    <a:pt x="0" y="27257"/>
                    <a:pt x="7841" y="35100"/>
                    <a:pt x="17550" y="35100"/>
                  </a:cubicBezTo>
                  <a:cubicBezTo>
                    <a:pt x="27235" y="35100"/>
                    <a:pt x="35100" y="27257"/>
                    <a:pt x="35100" y="17550"/>
                  </a:cubicBezTo>
                  <a:cubicBezTo>
                    <a:pt x="35100" y="7862"/>
                    <a:pt x="27235" y="0"/>
                    <a:pt x="17550" y="0"/>
                  </a:cubicBezTo>
                  <a:close/>
                </a:path>
              </a:pathLst>
            </a:custGeom>
            <a:solidFill>
              <a:srgbClr val="000000"/>
            </a:solidFill>
            <a:ln w="175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4" name="Frihandsfigur: Form 293">
              <a:extLst>
                <a:ext uri="{FF2B5EF4-FFF2-40B4-BE49-F238E27FC236}">
                  <a16:creationId xmlns:a16="http://schemas.microsoft.com/office/drawing/2014/main" id="{3F26B22E-180F-378C-9941-7F81DF416A20}"/>
                </a:ext>
              </a:extLst>
            </p:cNvPr>
            <p:cNvSpPr/>
            <p:nvPr/>
          </p:nvSpPr>
          <p:spPr>
            <a:xfrm>
              <a:off x="3482622" y="2697609"/>
              <a:ext cx="898519" cy="898546"/>
            </a:xfrm>
            <a:custGeom>
              <a:avLst/>
              <a:gdLst>
                <a:gd name="connsiteX0" fmla="*/ 876714 w 898519"/>
                <a:gd name="connsiteY0" fmla="*/ 107967 h 898546"/>
                <a:gd name="connsiteX1" fmla="*/ 860288 w 898519"/>
                <a:gd name="connsiteY1" fmla="*/ 112697 h 898546"/>
                <a:gd name="connsiteX2" fmla="*/ 787532 w 898519"/>
                <a:gd name="connsiteY2" fmla="*/ 186029 h 898546"/>
                <a:gd name="connsiteX3" fmla="*/ 752652 w 898519"/>
                <a:gd name="connsiteY3" fmla="*/ 186029 h 898546"/>
                <a:gd name="connsiteX4" fmla="*/ 714254 w 898519"/>
                <a:gd name="connsiteY4" fmla="*/ 146247 h 898546"/>
                <a:gd name="connsiteX5" fmla="*/ 714254 w 898519"/>
                <a:gd name="connsiteY5" fmla="*/ 110881 h 898546"/>
                <a:gd name="connsiteX6" fmla="*/ 785970 w 898519"/>
                <a:gd name="connsiteY6" fmla="*/ 38097 h 898546"/>
                <a:gd name="connsiteX7" fmla="*/ 790534 w 898519"/>
                <a:gd name="connsiteY7" fmla="*/ 21713 h 898546"/>
                <a:gd name="connsiteX8" fmla="*/ 779073 w 898519"/>
                <a:gd name="connsiteY8" fmla="*/ 9154 h 898546"/>
                <a:gd name="connsiteX9" fmla="*/ 723029 w 898519"/>
                <a:gd name="connsiteY9" fmla="*/ 2 h 898546"/>
                <a:gd name="connsiteX10" fmla="*/ 580555 w 898519"/>
                <a:gd name="connsiteY10" fmla="*/ 73128 h 898546"/>
                <a:gd name="connsiteX11" fmla="*/ 553476 w 898519"/>
                <a:gd name="connsiteY11" fmla="*/ 220971 h 898546"/>
                <a:gd name="connsiteX12" fmla="*/ 424204 w 898519"/>
                <a:gd name="connsiteY12" fmla="*/ 350242 h 898546"/>
                <a:gd name="connsiteX13" fmla="*/ 208835 w 898519"/>
                <a:gd name="connsiteY13" fmla="*/ 134381 h 898546"/>
                <a:gd name="connsiteX14" fmla="*/ 208835 w 898519"/>
                <a:gd name="connsiteY14" fmla="*/ 92015 h 898546"/>
                <a:gd name="connsiteX15" fmla="*/ 200315 w 898519"/>
                <a:gd name="connsiteY15" fmla="*/ 76967 h 898546"/>
                <a:gd name="connsiteX16" fmla="*/ 76225 w 898519"/>
                <a:gd name="connsiteY16" fmla="*/ 2504 h 898546"/>
                <a:gd name="connsiteX17" fmla="*/ 54788 w 898519"/>
                <a:gd name="connsiteY17" fmla="*/ 5143 h 898546"/>
                <a:gd name="connsiteX18" fmla="*/ 5155 w 898519"/>
                <a:gd name="connsiteY18" fmla="*/ 54769 h 898546"/>
                <a:gd name="connsiteX19" fmla="*/ 2516 w 898519"/>
                <a:gd name="connsiteY19" fmla="*/ 76213 h 898546"/>
                <a:gd name="connsiteX20" fmla="*/ 76965 w 898519"/>
                <a:gd name="connsiteY20" fmla="*/ 200302 h 898546"/>
                <a:gd name="connsiteX21" fmla="*/ 92006 w 898519"/>
                <a:gd name="connsiteY21" fmla="*/ 208823 h 898546"/>
                <a:gd name="connsiteX22" fmla="*/ 134359 w 898519"/>
                <a:gd name="connsiteY22" fmla="*/ 208837 h 898546"/>
                <a:gd name="connsiteX23" fmla="*/ 349748 w 898519"/>
                <a:gd name="connsiteY23" fmla="*/ 424699 h 898546"/>
                <a:gd name="connsiteX24" fmla="*/ 220969 w 898519"/>
                <a:gd name="connsiteY24" fmla="*/ 553477 h 898546"/>
                <a:gd name="connsiteX25" fmla="*/ 73078 w 898519"/>
                <a:gd name="connsiteY25" fmla="*/ 580597 h 898546"/>
                <a:gd name="connsiteX26" fmla="*/ 0 w 898519"/>
                <a:gd name="connsiteY26" fmla="*/ 723038 h 898546"/>
                <a:gd name="connsiteX27" fmla="*/ 9152 w 898519"/>
                <a:gd name="connsiteY27" fmla="*/ 779074 h 898546"/>
                <a:gd name="connsiteX28" fmla="*/ 21807 w 898519"/>
                <a:gd name="connsiteY28" fmla="*/ 790564 h 898546"/>
                <a:gd name="connsiteX29" fmla="*/ 38239 w 898519"/>
                <a:gd name="connsiteY29" fmla="*/ 785833 h 898546"/>
                <a:gd name="connsiteX30" fmla="*/ 110989 w 898519"/>
                <a:gd name="connsiteY30" fmla="*/ 712508 h 898546"/>
                <a:gd name="connsiteX31" fmla="*/ 146061 w 898519"/>
                <a:gd name="connsiteY31" fmla="*/ 712508 h 898546"/>
                <a:gd name="connsiteX32" fmla="*/ 186021 w 898519"/>
                <a:gd name="connsiteY32" fmla="*/ 752469 h 898546"/>
                <a:gd name="connsiteX33" fmla="*/ 186021 w 898519"/>
                <a:gd name="connsiteY33" fmla="*/ 787540 h 898546"/>
                <a:gd name="connsiteX34" fmla="*/ 112695 w 898519"/>
                <a:gd name="connsiteY34" fmla="*/ 860289 h 898546"/>
                <a:gd name="connsiteX35" fmla="*/ 107965 w 898519"/>
                <a:gd name="connsiteY35" fmla="*/ 876721 h 898546"/>
                <a:gd name="connsiteX36" fmla="*/ 119455 w 898519"/>
                <a:gd name="connsiteY36" fmla="*/ 889376 h 898546"/>
                <a:gd name="connsiteX37" fmla="*/ 175491 w 898519"/>
                <a:gd name="connsiteY37" fmla="*/ 898529 h 898546"/>
                <a:gd name="connsiteX38" fmla="*/ 317932 w 898519"/>
                <a:gd name="connsiteY38" fmla="*/ 825444 h 898546"/>
                <a:gd name="connsiteX39" fmla="*/ 345051 w 898519"/>
                <a:gd name="connsiteY39" fmla="*/ 677560 h 898546"/>
                <a:gd name="connsiteX40" fmla="*/ 448479 w 898519"/>
                <a:gd name="connsiteY40" fmla="*/ 574133 h 898546"/>
                <a:gd name="connsiteX41" fmla="*/ 472171 w 898519"/>
                <a:gd name="connsiteY41" fmla="*/ 599868 h 898546"/>
                <a:gd name="connsiteX42" fmla="*/ 461299 w 898519"/>
                <a:gd name="connsiteY42" fmla="*/ 610734 h 898546"/>
                <a:gd name="connsiteX43" fmla="*/ 461299 w 898519"/>
                <a:gd name="connsiteY43" fmla="*/ 635558 h 898546"/>
                <a:gd name="connsiteX44" fmla="*/ 486121 w 898519"/>
                <a:gd name="connsiteY44" fmla="*/ 635558 h 898546"/>
                <a:gd name="connsiteX45" fmla="*/ 495965 w 898519"/>
                <a:gd name="connsiteY45" fmla="*/ 625712 h 898546"/>
                <a:gd name="connsiteX46" fmla="*/ 718259 w 898519"/>
                <a:gd name="connsiteY46" fmla="*/ 867172 h 898546"/>
                <a:gd name="connsiteX47" fmla="*/ 718766 w 898519"/>
                <a:gd name="connsiteY47" fmla="*/ 867694 h 898546"/>
                <a:gd name="connsiteX48" fmla="*/ 867692 w 898519"/>
                <a:gd name="connsiteY48" fmla="*/ 867687 h 898546"/>
                <a:gd name="connsiteX49" fmla="*/ 867692 w 898519"/>
                <a:gd name="connsiteY49" fmla="*/ 718768 h 898546"/>
                <a:gd name="connsiteX50" fmla="*/ 867143 w 898519"/>
                <a:gd name="connsiteY50" fmla="*/ 718247 h 898546"/>
                <a:gd name="connsiteX51" fmla="*/ 625307 w 898519"/>
                <a:gd name="connsiteY51" fmla="*/ 496379 h 898546"/>
                <a:gd name="connsiteX52" fmla="*/ 635042 w 898519"/>
                <a:gd name="connsiteY52" fmla="*/ 486644 h 898546"/>
                <a:gd name="connsiteX53" fmla="*/ 635042 w 898519"/>
                <a:gd name="connsiteY53" fmla="*/ 461827 h 898546"/>
                <a:gd name="connsiteX54" fmla="*/ 610218 w 898519"/>
                <a:gd name="connsiteY54" fmla="*/ 461827 h 898546"/>
                <a:gd name="connsiteX55" fmla="*/ 599421 w 898519"/>
                <a:gd name="connsiteY55" fmla="*/ 472633 h 898546"/>
                <a:gd name="connsiteX56" fmla="*/ 573637 w 898519"/>
                <a:gd name="connsiteY56" fmla="*/ 448967 h 898546"/>
                <a:gd name="connsiteX57" fmla="*/ 677565 w 898519"/>
                <a:gd name="connsiteY57" fmla="*/ 345039 h 898546"/>
                <a:gd name="connsiteX58" fmla="*/ 723029 w 898519"/>
                <a:gd name="connsiteY58" fmla="*/ 350990 h 898546"/>
                <a:gd name="connsiteX59" fmla="*/ 898520 w 898519"/>
                <a:gd name="connsiteY59" fmla="*/ 175499 h 898546"/>
                <a:gd name="connsiteX60" fmla="*/ 889369 w 898519"/>
                <a:gd name="connsiteY60" fmla="*/ 119457 h 898546"/>
                <a:gd name="connsiteX61" fmla="*/ 876714 w 898519"/>
                <a:gd name="connsiteY61" fmla="*/ 107967 h 898546"/>
                <a:gd name="connsiteX62" fmla="*/ 154061 w 898519"/>
                <a:gd name="connsiteY62" fmla="*/ 178893 h 898546"/>
                <a:gd name="connsiteX63" fmla="*/ 141646 w 898519"/>
                <a:gd name="connsiteY63" fmla="*/ 173916 h 898546"/>
                <a:gd name="connsiteX64" fmla="*/ 101953 w 898519"/>
                <a:gd name="connsiteY64" fmla="*/ 173902 h 898546"/>
                <a:gd name="connsiteX65" fmla="*/ 39665 w 898519"/>
                <a:gd name="connsiteY65" fmla="*/ 69906 h 898546"/>
                <a:gd name="connsiteX66" fmla="*/ 69918 w 898519"/>
                <a:gd name="connsiteY66" fmla="*/ 39653 h 898546"/>
                <a:gd name="connsiteX67" fmla="*/ 173736 w 898519"/>
                <a:gd name="connsiteY67" fmla="*/ 101955 h 898546"/>
                <a:gd name="connsiteX68" fmla="*/ 173736 w 898519"/>
                <a:gd name="connsiteY68" fmla="*/ 141647 h 898546"/>
                <a:gd name="connsiteX69" fmla="*/ 178864 w 898519"/>
                <a:gd name="connsiteY69" fmla="*/ 154042 h 898546"/>
                <a:gd name="connsiteX70" fmla="*/ 399387 w 898519"/>
                <a:gd name="connsiteY70" fmla="*/ 375066 h 898546"/>
                <a:gd name="connsiteX71" fmla="*/ 374565 w 898519"/>
                <a:gd name="connsiteY71" fmla="*/ 399882 h 898546"/>
                <a:gd name="connsiteX72" fmla="*/ 600462 w 898519"/>
                <a:gd name="connsiteY72" fmla="*/ 521223 h 898546"/>
                <a:gd name="connsiteX73" fmla="*/ 843122 w 898519"/>
                <a:gd name="connsiteY73" fmla="*/ 743838 h 898546"/>
                <a:gd name="connsiteX74" fmla="*/ 842868 w 898519"/>
                <a:gd name="connsiteY74" fmla="*/ 842877 h 898546"/>
                <a:gd name="connsiteX75" fmla="*/ 743822 w 898519"/>
                <a:gd name="connsiteY75" fmla="*/ 843117 h 898546"/>
                <a:gd name="connsiteX76" fmla="*/ 520803 w 898519"/>
                <a:gd name="connsiteY76" fmla="*/ 600869 h 898546"/>
                <a:gd name="connsiteX77" fmla="*/ 574576 w 898519"/>
                <a:gd name="connsiteY77" fmla="*/ 497469 h 898546"/>
                <a:gd name="connsiteX78" fmla="*/ 497008 w 898519"/>
                <a:gd name="connsiteY78" fmla="*/ 575023 h 898546"/>
                <a:gd name="connsiteX79" fmla="*/ 473315 w 898519"/>
                <a:gd name="connsiteY79" fmla="*/ 549288 h 898546"/>
                <a:gd name="connsiteX80" fmla="*/ 548793 w 898519"/>
                <a:gd name="connsiteY80" fmla="*/ 473805 h 898546"/>
                <a:gd name="connsiteX81" fmla="*/ 723029 w 898519"/>
                <a:gd name="connsiteY81" fmla="*/ 315890 h 898546"/>
                <a:gd name="connsiteX82" fmla="*/ 678176 w 898519"/>
                <a:gd name="connsiteY82" fmla="*/ 308576 h 898546"/>
                <a:gd name="connsiteX83" fmla="*/ 660166 w 898519"/>
                <a:gd name="connsiteY83" fmla="*/ 312798 h 898546"/>
                <a:gd name="connsiteX84" fmla="*/ 312796 w 898519"/>
                <a:gd name="connsiteY84" fmla="*/ 660168 h 898546"/>
                <a:gd name="connsiteX85" fmla="*/ 308574 w 898519"/>
                <a:gd name="connsiteY85" fmla="*/ 678184 h 898546"/>
                <a:gd name="connsiteX86" fmla="*/ 289420 w 898519"/>
                <a:gd name="connsiteY86" fmla="*/ 804967 h 898546"/>
                <a:gd name="connsiteX87" fmla="*/ 175491 w 898519"/>
                <a:gd name="connsiteY87" fmla="*/ 863429 h 898546"/>
                <a:gd name="connsiteX88" fmla="*/ 160190 w 898519"/>
                <a:gd name="connsiteY88" fmla="*/ 862608 h 898546"/>
                <a:gd name="connsiteX89" fmla="*/ 215931 w 898519"/>
                <a:gd name="connsiteY89" fmla="*/ 807298 h 898546"/>
                <a:gd name="connsiteX90" fmla="*/ 221120 w 898519"/>
                <a:gd name="connsiteY90" fmla="*/ 794841 h 898546"/>
                <a:gd name="connsiteX91" fmla="*/ 221120 w 898519"/>
                <a:gd name="connsiteY91" fmla="*/ 745195 h 898546"/>
                <a:gd name="connsiteX92" fmla="*/ 215978 w 898519"/>
                <a:gd name="connsiteY92" fmla="*/ 732787 h 898546"/>
                <a:gd name="connsiteX93" fmla="*/ 165736 w 898519"/>
                <a:gd name="connsiteY93" fmla="*/ 682544 h 898546"/>
                <a:gd name="connsiteX94" fmla="*/ 153327 w 898519"/>
                <a:gd name="connsiteY94" fmla="*/ 677402 h 898546"/>
                <a:gd name="connsiteX95" fmla="*/ 103681 w 898519"/>
                <a:gd name="connsiteY95" fmla="*/ 677402 h 898546"/>
                <a:gd name="connsiteX96" fmla="*/ 91218 w 898519"/>
                <a:gd name="connsiteY96" fmla="*/ 682591 h 898546"/>
                <a:gd name="connsiteX97" fmla="*/ 35915 w 898519"/>
                <a:gd name="connsiteY97" fmla="*/ 738333 h 898546"/>
                <a:gd name="connsiteX98" fmla="*/ 35093 w 898519"/>
                <a:gd name="connsiteY98" fmla="*/ 723031 h 898546"/>
                <a:gd name="connsiteX99" fmla="*/ 93555 w 898519"/>
                <a:gd name="connsiteY99" fmla="*/ 609101 h 898546"/>
                <a:gd name="connsiteX100" fmla="*/ 220346 w 898519"/>
                <a:gd name="connsiteY100" fmla="*/ 589948 h 898546"/>
                <a:gd name="connsiteX101" fmla="*/ 238354 w 898519"/>
                <a:gd name="connsiteY101" fmla="*/ 585725 h 898546"/>
                <a:gd name="connsiteX102" fmla="*/ 585723 w 898519"/>
                <a:gd name="connsiteY102" fmla="*/ 238356 h 898546"/>
                <a:gd name="connsiteX103" fmla="*/ 589946 w 898519"/>
                <a:gd name="connsiteY103" fmla="*/ 220348 h 898546"/>
                <a:gd name="connsiteX104" fmla="*/ 609059 w 898519"/>
                <a:gd name="connsiteY104" fmla="*/ 93605 h 898546"/>
                <a:gd name="connsiteX105" fmla="*/ 723022 w 898519"/>
                <a:gd name="connsiteY105" fmla="*/ 35101 h 898546"/>
                <a:gd name="connsiteX106" fmla="*/ 738784 w 898519"/>
                <a:gd name="connsiteY106" fmla="*/ 35972 h 898546"/>
                <a:gd name="connsiteX107" fmla="*/ 684200 w 898519"/>
                <a:gd name="connsiteY107" fmla="*/ 91370 h 898546"/>
                <a:gd name="connsiteX108" fmla="*/ 679155 w 898519"/>
                <a:gd name="connsiteY108" fmla="*/ 103682 h 898546"/>
                <a:gd name="connsiteX109" fmla="*/ 679155 w 898519"/>
                <a:gd name="connsiteY109" fmla="*/ 153329 h 898546"/>
                <a:gd name="connsiteX110" fmla="*/ 684078 w 898519"/>
                <a:gd name="connsiteY110" fmla="*/ 165518 h 898546"/>
                <a:gd name="connsiteX111" fmla="*/ 732566 w 898519"/>
                <a:gd name="connsiteY111" fmla="*/ 215760 h 898546"/>
                <a:gd name="connsiteX112" fmla="*/ 745193 w 898519"/>
                <a:gd name="connsiteY112" fmla="*/ 221122 h 898546"/>
                <a:gd name="connsiteX113" fmla="*/ 794839 w 898519"/>
                <a:gd name="connsiteY113" fmla="*/ 221122 h 898546"/>
                <a:gd name="connsiteX114" fmla="*/ 807296 w 898519"/>
                <a:gd name="connsiteY114" fmla="*/ 215932 h 898546"/>
                <a:gd name="connsiteX115" fmla="*/ 862599 w 898519"/>
                <a:gd name="connsiteY115" fmla="*/ 160198 h 898546"/>
                <a:gd name="connsiteX116" fmla="*/ 863420 w 898519"/>
                <a:gd name="connsiteY116" fmla="*/ 175499 h 898546"/>
                <a:gd name="connsiteX117" fmla="*/ 723029 w 898519"/>
                <a:gd name="connsiteY117" fmla="*/ 315890 h 89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898519" h="898546">
                  <a:moveTo>
                    <a:pt x="876714" y="107967"/>
                  </a:moveTo>
                  <a:cubicBezTo>
                    <a:pt x="870791" y="106589"/>
                    <a:pt x="864566" y="108378"/>
                    <a:pt x="860288" y="112697"/>
                  </a:cubicBezTo>
                  <a:lnTo>
                    <a:pt x="787532" y="186029"/>
                  </a:lnTo>
                  <a:lnTo>
                    <a:pt x="752652" y="186029"/>
                  </a:lnTo>
                  <a:lnTo>
                    <a:pt x="714254" y="146247"/>
                  </a:lnTo>
                  <a:lnTo>
                    <a:pt x="714254" y="110881"/>
                  </a:lnTo>
                  <a:lnTo>
                    <a:pt x="785970" y="38097"/>
                  </a:lnTo>
                  <a:cubicBezTo>
                    <a:pt x="790213" y="33792"/>
                    <a:pt x="791940" y="27601"/>
                    <a:pt x="790534" y="21713"/>
                  </a:cubicBezTo>
                  <a:cubicBezTo>
                    <a:pt x="789136" y="15831"/>
                    <a:pt x="784804" y="11087"/>
                    <a:pt x="779073" y="9154"/>
                  </a:cubicBezTo>
                  <a:cubicBezTo>
                    <a:pt x="761056" y="3080"/>
                    <a:pt x="742204" y="2"/>
                    <a:pt x="723029" y="2"/>
                  </a:cubicBezTo>
                  <a:cubicBezTo>
                    <a:pt x="665870" y="2"/>
                    <a:pt x="613940" y="26655"/>
                    <a:pt x="580555" y="73128"/>
                  </a:cubicBezTo>
                  <a:cubicBezTo>
                    <a:pt x="549308" y="116632"/>
                    <a:pt x="539676" y="169946"/>
                    <a:pt x="553476" y="220971"/>
                  </a:cubicBezTo>
                  <a:lnTo>
                    <a:pt x="424204" y="350242"/>
                  </a:lnTo>
                  <a:lnTo>
                    <a:pt x="208835" y="134381"/>
                  </a:lnTo>
                  <a:lnTo>
                    <a:pt x="208835" y="92015"/>
                  </a:lnTo>
                  <a:cubicBezTo>
                    <a:pt x="208835" y="85852"/>
                    <a:pt x="205599" y="80134"/>
                    <a:pt x="200315" y="76967"/>
                  </a:cubicBezTo>
                  <a:lnTo>
                    <a:pt x="76225" y="2504"/>
                  </a:lnTo>
                  <a:cubicBezTo>
                    <a:pt x="69315" y="-1644"/>
                    <a:pt x="60478" y="-554"/>
                    <a:pt x="54788" y="5143"/>
                  </a:cubicBezTo>
                  <a:lnTo>
                    <a:pt x="5155" y="54769"/>
                  </a:lnTo>
                  <a:cubicBezTo>
                    <a:pt x="-535" y="60466"/>
                    <a:pt x="-1625" y="69303"/>
                    <a:pt x="2516" y="76213"/>
                  </a:cubicBezTo>
                  <a:lnTo>
                    <a:pt x="76965" y="200302"/>
                  </a:lnTo>
                  <a:cubicBezTo>
                    <a:pt x="80133" y="205588"/>
                    <a:pt x="85843" y="208816"/>
                    <a:pt x="92006" y="208823"/>
                  </a:cubicBezTo>
                  <a:lnTo>
                    <a:pt x="134359" y="208837"/>
                  </a:lnTo>
                  <a:lnTo>
                    <a:pt x="349748" y="424699"/>
                  </a:lnTo>
                  <a:lnTo>
                    <a:pt x="220969" y="553477"/>
                  </a:lnTo>
                  <a:cubicBezTo>
                    <a:pt x="169945" y="539685"/>
                    <a:pt x="116603" y="549330"/>
                    <a:pt x="73078" y="580597"/>
                  </a:cubicBezTo>
                  <a:cubicBezTo>
                    <a:pt x="26633" y="613963"/>
                    <a:pt x="0" y="665878"/>
                    <a:pt x="0" y="723038"/>
                  </a:cubicBezTo>
                  <a:cubicBezTo>
                    <a:pt x="0" y="742206"/>
                    <a:pt x="3078" y="761065"/>
                    <a:pt x="9152" y="779074"/>
                  </a:cubicBezTo>
                  <a:cubicBezTo>
                    <a:pt x="11092" y="784840"/>
                    <a:pt x="15884" y="789194"/>
                    <a:pt x="21807" y="790564"/>
                  </a:cubicBezTo>
                  <a:cubicBezTo>
                    <a:pt x="27737" y="791942"/>
                    <a:pt x="33955" y="790152"/>
                    <a:pt x="38239" y="785833"/>
                  </a:cubicBezTo>
                  <a:lnTo>
                    <a:pt x="110989" y="712508"/>
                  </a:lnTo>
                  <a:lnTo>
                    <a:pt x="146061" y="712508"/>
                  </a:lnTo>
                  <a:lnTo>
                    <a:pt x="186021" y="752469"/>
                  </a:lnTo>
                  <a:lnTo>
                    <a:pt x="186021" y="787540"/>
                  </a:lnTo>
                  <a:lnTo>
                    <a:pt x="112695" y="860289"/>
                  </a:lnTo>
                  <a:cubicBezTo>
                    <a:pt x="108377" y="864575"/>
                    <a:pt x="106587" y="870793"/>
                    <a:pt x="107965" y="876721"/>
                  </a:cubicBezTo>
                  <a:cubicBezTo>
                    <a:pt x="109336" y="882646"/>
                    <a:pt x="113689" y="887437"/>
                    <a:pt x="119455" y="889376"/>
                  </a:cubicBezTo>
                  <a:cubicBezTo>
                    <a:pt x="137464" y="895450"/>
                    <a:pt x="156323" y="898529"/>
                    <a:pt x="175491" y="898529"/>
                  </a:cubicBezTo>
                  <a:cubicBezTo>
                    <a:pt x="232650" y="898529"/>
                    <a:pt x="284561" y="871890"/>
                    <a:pt x="317932" y="825444"/>
                  </a:cubicBezTo>
                  <a:cubicBezTo>
                    <a:pt x="349200" y="781919"/>
                    <a:pt x="358845" y="728584"/>
                    <a:pt x="345051" y="677560"/>
                  </a:cubicBezTo>
                  <a:lnTo>
                    <a:pt x="448479" y="574133"/>
                  </a:lnTo>
                  <a:lnTo>
                    <a:pt x="472171" y="599868"/>
                  </a:lnTo>
                  <a:lnTo>
                    <a:pt x="461299" y="610734"/>
                  </a:lnTo>
                  <a:cubicBezTo>
                    <a:pt x="454442" y="617588"/>
                    <a:pt x="454442" y="628701"/>
                    <a:pt x="461299" y="635558"/>
                  </a:cubicBezTo>
                  <a:cubicBezTo>
                    <a:pt x="468154" y="642406"/>
                    <a:pt x="479260" y="642406"/>
                    <a:pt x="486121" y="635558"/>
                  </a:cubicBezTo>
                  <a:lnTo>
                    <a:pt x="495965" y="625712"/>
                  </a:lnTo>
                  <a:lnTo>
                    <a:pt x="718259" y="867172"/>
                  </a:lnTo>
                  <a:cubicBezTo>
                    <a:pt x="718422" y="867351"/>
                    <a:pt x="718594" y="867522"/>
                    <a:pt x="718766" y="867694"/>
                  </a:cubicBezTo>
                  <a:cubicBezTo>
                    <a:pt x="759898" y="908825"/>
                    <a:pt x="826540" y="908839"/>
                    <a:pt x="867692" y="867687"/>
                  </a:cubicBezTo>
                  <a:cubicBezTo>
                    <a:pt x="908729" y="826631"/>
                    <a:pt x="908729" y="759824"/>
                    <a:pt x="867692" y="718768"/>
                  </a:cubicBezTo>
                  <a:cubicBezTo>
                    <a:pt x="867513" y="718589"/>
                    <a:pt x="867329" y="718417"/>
                    <a:pt x="867143" y="718247"/>
                  </a:cubicBezTo>
                  <a:lnTo>
                    <a:pt x="625307" y="496379"/>
                  </a:lnTo>
                  <a:lnTo>
                    <a:pt x="635042" y="486644"/>
                  </a:lnTo>
                  <a:cubicBezTo>
                    <a:pt x="641897" y="479796"/>
                    <a:pt x="641897" y="468684"/>
                    <a:pt x="635042" y="461827"/>
                  </a:cubicBezTo>
                  <a:cubicBezTo>
                    <a:pt x="628185" y="454972"/>
                    <a:pt x="617080" y="454972"/>
                    <a:pt x="610218" y="461827"/>
                  </a:cubicBezTo>
                  <a:lnTo>
                    <a:pt x="599421" y="472633"/>
                  </a:lnTo>
                  <a:lnTo>
                    <a:pt x="573637" y="448967"/>
                  </a:lnTo>
                  <a:lnTo>
                    <a:pt x="677565" y="345039"/>
                  </a:lnTo>
                  <a:cubicBezTo>
                    <a:pt x="692338" y="348988"/>
                    <a:pt x="707585" y="350990"/>
                    <a:pt x="723029" y="350990"/>
                  </a:cubicBezTo>
                  <a:cubicBezTo>
                    <a:pt x="819800" y="350990"/>
                    <a:pt x="898520" y="272263"/>
                    <a:pt x="898520" y="175499"/>
                  </a:cubicBezTo>
                  <a:cubicBezTo>
                    <a:pt x="898520" y="156325"/>
                    <a:pt x="895442" y="137472"/>
                    <a:pt x="889369" y="119457"/>
                  </a:cubicBezTo>
                  <a:cubicBezTo>
                    <a:pt x="887428" y="113691"/>
                    <a:pt x="882637" y="109338"/>
                    <a:pt x="876714" y="107967"/>
                  </a:cubicBezTo>
                  <a:close/>
                  <a:moveTo>
                    <a:pt x="154061" y="178893"/>
                  </a:moveTo>
                  <a:cubicBezTo>
                    <a:pt x="150770" y="175596"/>
                    <a:pt x="146307" y="173916"/>
                    <a:pt x="141646" y="173916"/>
                  </a:cubicBezTo>
                  <a:lnTo>
                    <a:pt x="101953" y="173902"/>
                  </a:lnTo>
                  <a:lnTo>
                    <a:pt x="39665" y="69906"/>
                  </a:lnTo>
                  <a:lnTo>
                    <a:pt x="69918" y="39653"/>
                  </a:lnTo>
                  <a:lnTo>
                    <a:pt x="173736" y="101955"/>
                  </a:lnTo>
                  <a:lnTo>
                    <a:pt x="173736" y="141647"/>
                  </a:lnTo>
                  <a:cubicBezTo>
                    <a:pt x="173736" y="146295"/>
                    <a:pt x="175580" y="150751"/>
                    <a:pt x="178864" y="154042"/>
                  </a:cubicBezTo>
                  <a:lnTo>
                    <a:pt x="399387" y="375066"/>
                  </a:lnTo>
                  <a:lnTo>
                    <a:pt x="374565" y="399882"/>
                  </a:lnTo>
                  <a:close/>
                  <a:moveTo>
                    <a:pt x="600462" y="521223"/>
                  </a:moveTo>
                  <a:lnTo>
                    <a:pt x="843122" y="743838"/>
                  </a:lnTo>
                  <a:cubicBezTo>
                    <a:pt x="870228" y="771231"/>
                    <a:pt x="870145" y="815587"/>
                    <a:pt x="842868" y="842877"/>
                  </a:cubicBezTo>
                  <a:cubicBezTo>
                    <a:pt x="815529" y="870216"/>
                    <a:pt x="771272" y="870298"/>
                    <a:pt x="743822" y="843117"/>
                  </a:cubicBezTo>
                  <a:lnTo>
                    <a:pt x="520803" y="600869"/>
                  </a:lnTo>
                  <a:close/>
                  <a:moveTo>
                    <a:pt x="574576" y="497469"/>
                  </a:moveTo>
                  <a:lnTo>
                    <a:pt x="497008" y="575023"/>
                  </a:lnTo>
                  <a:lnTo>
                    <a:pt x="473315" y="549288"/>
                  </a:lnTo>
                  <a:lnTo>
                    <a:pt x="548793" y="473805"/>
                  </a:lnTo>
                  <a:close/>
                  <a:moveTo>
                    <a:pt x="723029" y="315890"/>
                  </a:moveTo>
                  <a:cubicBezTo>
                    <a:pt x="707680" y="315890"/>
                    <a:pt x="692586" y="313430"/>
                    <a:pt x="678176" y="308576"/>
                  </a:cubicBezTo>
                  <a:cubicBezTo>
                    <a:pt x="671861" y="306457"/>
                    <a:pt x="664882" y="308090"/>
                    <a:pt x="660166" y="312798"/>
                  </a:cubicBezTo>
                  <a:cubicBezTo>
                    <a:pt x="572184" y="400780"/>
                    <a:pt x="382606" y="590353"/>
                    <a:pt x="312796" y="660168"/>
                  </a:cubicBezTo>
                  <a:cubicBezTo>
                    <a:pt x="308081" y="664883"/>
                    <a:pt x="306442" y="671863"/>
                    <a:pt x="308574" y="678184"/>
                  </a:cubicBezTo>
                  <a:cubicBezTo>
                    <a:pt x="323163" y="721502"/>
                    <a:pt x="316184" y="767707"/>
                    <a:pt x="289420" y="804967"/>
                  </a:cubicBezTo>
                  <a:cubicBezTo>
                    <a:pt x="262732" y="842117"/>
                    <a:pt x="221203" y="863429"/>
                    <a:pt x="175491" y="863429"/>
                  </a:cubicBezTo>
                  <a:cubicBezTo>
                    <a:pt x="170356" y="863429"/>
                    <a:pt x="165249" y="863148"/>
                    <a:pt x="160190" y="862608"/>
                  </a:cubicBezTo>
                  <a:lnTo>
                    <a:pt x="215931" y="807298"/>
                  </a:lnTo>
                  <a:cubicBezTo>
                    <a:pt x="219249" y="804007"/>
                    <a:pt x="221120" y="799523"/>
                    <a:pt x="221120" y="794841"/>
                  </a:cubicBezTo>
                  <a:lnTo>
                    <a:pt x="221120" y="745195"/>
                  </a:lnTo>
                  <a:cubicBezTo>
                    <a:pt x="221120" y="740540"/>
                    <a:pt x="219269" y="736077"/>
                    <a:pt x="215978" y="732787"/>
                  </a:cubicBezTo>
                  <a:lnTo>
                    <a:pt x="165736" y="682544"/>
                  </a:lnTo>
                  <a:cubicBezTo>
                    <a:pt x="162445" y="679253"/>
                    <a:pt x="157982" y="677402"/>
                    <a:pt x="153327" y="677402"/>
                  </a:cubicBezTo>
                  <a:lnTo>
                    <a:pt x="103681" y="677402"/>
                  </a:lnTo>
                  <a:cubicBezTo>
                    <a:pt x="98999" y="677402"/>
                    <a:pt x="94515" y="679274"/>
                    <a:pt x="91218" y="682591"/>
                  </a:cubicBezTo>
                  <a:lnTo>
                    <a:pt x="35915" y="738333"/>
                  </a:lnTo>
                  <a:cubicBezTo>
                    <a:pt x="35367" y="733273"/>
                    <a:pt x="35093" y="728166"/>
                    <a:pt x="35093" y="723031"/>
                  </a:cubicBezTo>
                  <a:cubicBezTo>
                    <a:pt x="35093" y="677314"/>
                    <a:pt x="56399" y="635789"/>
                    <a:pt x="93555" y="609101"/>
                  </a:cubicBezTo>
                  <a:cubicBezTo>
                    <a:pt x="130808" y="582338"/>
                    <a:pt x="177019" y="575353"/>
                    <a:pt x="220346" y="589948"/>
                  </a:cubicBezTo>
                  <a:cubicBezTo>
                    <a:pt x="226659" y="592080"/>
                    <a:pt x="233638" y="590442"/>
                    <a:pt x="238354" y="585725"/>
                  </a:cubicBezTo>
                  <a:cubicBezTo>
                    <a:pt x="239321" y="584765"/>
                    <a:pt x="585476" y="238603"/>
                    <a:pt x="585723" y="238356"/>
                  </a:cubicBezTo>
                  <a:cubicBezTo>
                    <a:pt x="590441" y="233640"/>
                    <a:pt x="592071" y="226667"/>
                    <a:pt x="589946" y="220348"/>
                  </a:cubicBezTo>
                  <a:cubicBezTo>
                    <a:pt x="575352" y="177028"/>
                    <a:pt x="582317" y="130837"/>
                    <a:pt x="609059" y="93605"/>
                  </a:cubicBezTo>
                  <a:cubicBezTo>
                    <a:pt x="635768" y="56421"/>
                    <a:pt x="677305" y="35101"/>
                    <a:pt x="723022" y="35101"/>
                  </a:cubicBezTo>
                  <a:cubicBezTo>
                    <a:pt x="728315" y="35101"/>
                    <a:pt x="733573" y="35396"/>
                    <a:pt x="738784" y="35972"/>
                  </a:cubicBezTo>
                  <a:lnTo>
                    <a:pt x="684200" y="91370"/>
                  </a:lnTo>
                  <a:cubicBezTo>
                    <a:pt x="680966" y="94654"/>
                    <a:pt x="679155" y="99076"/>
                    <a:pt x="679155" y="103682"/>
                  </a:cubicBezTo>
                  <a:lnTo>
                    <a:pt x="679155" y="153329"/>
                  </a:lnTo>
                  <a:cubicBezTo>
                    <a:pt x="679155" y="157881"/>
                    <a:pt x="680917" y="162248"/>
                    <a:pt x="684078" y="165518"/>
                  </a:cubicBezTo>
                  <a:lnTo>
                    <a:pt x="732566" y="215760"/>
                  </a:lnTo>
                  <a:cubicBezTo>
                    <a:pt x="735870" y="219189"/>
                    <a:pt x="740428" y="221122"/>
                    <a:pt x="745193" y="221122"/>
                  </a:cubicBezTo>
                  <a:lnTo>
                    <a:pt x="794839" y="221122"/>
                  </a:lnTo>
                  <a:cubicBezTo>
                    <a:pt x="799515" y="221122"/>
                    <a:pt x="803999" y="219258"/>
                    <a:pt x="807296" y="215932"/>
                  </a:cubicBezTo>
                  <a:lnTo>
                    <a:pt x="862599" y="160198"/>
                  </a:lnTo>
                  <a:cubicBezTo>
                    <a:pt x="863147" y="165257"/>
                    <a:pt x="863420" y="170365"/>
                    <a:pt x="863420" y="175499"/>
                  </a:cubicBezTo>
                  <a:cubicBezTo>
                    <a:pt x="863420" y="252910"/>
                    <a:pt x="800441" y="315890"/>
                    <a:pt x="723029" y="315890"/>
                  </a:cubicBezTo>
                  <a:close/>
                </a:path>
              </a:pathLst>
            </a:custGeom>
            <a:solidFill>
              <a:srgbClr val="000000"/>
            </a:solidFill>
            <a:ln w="175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5" name="Frihandsfigur: Form 294">
              <a:extLst>
                <a:ext uri="{FF2B5EF4-FFF2-40B4-BE49-F238E27FC236}">
                  <a16:creationId xmlns:a16="http://schemas.microsoft.com/office/drawing/2014/main" id="{16F0AC2B-EBBC-4C62-9EC3-FB4FF02D5DED}"/>
                </a:ext>
              </a:extLst>
            </p:cNvPr>
            <p:cNvSpPr/>
            <p:nvPr/>
          </p:nvSpPr>
          <p:spPr>
            <a:xfrm>
              <a:off x="3804528" y="3019518"/>
              <a:ext cx="254713" cy="254712"/>
            </a:xfrm>
            <a:custGeom>
              <a:avLst/>
              <a:gdLst>
                <a:gd name="connsiteX0" fmla="*/ 224748 w 254713"/>
                <a:gd name="connsiteY0" fmla="*/ 5141 h 254712"/>
                <a:gd name="connsiteX1" fmla="*/ 5137 w 254713"/>
                <a:gd name="connsiteY1" fmla="*/ 224754 h 254712"/>
                <a:gd name="connsiteX2" fmla="*/ 5137 w 254713"/>
                <a:gd name="connsiteY2" fmla="*/ 249571 h 254712"/>
                <a:gd name="connsiteX3" fmla="*/ 29960 w 254713"/>
                <a:gd name="connsiteY3" fmla="*/ 249571 h 254712"/>
                <a:gd name="connsiteX4" fmla="*/ 249572 w 254713"/>
                <a:gd name="connsiteY4" fmla="*/ 29958 h 254712"/>
                <a:gd name="connsiteX5" fmla="*/ 249572 w 254713"/>
                <a:gd name="connsiteY5" fmla="*/ 5141 h 254712"/>
                <a:gd name="connsiteX6" fmla="*/ 224748 w 254713"/>
                <a:gd name="connsiteY6" fmla="*/ 5141 h 25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713" h="254712">
                  <a:moveTo>
                    <a:pt x="224748" y="5141"/>
                  </a:moveTo>
                  <a:lnTo>
                    <a:pt x="5137" y="224754"/>
                  </a:lnTo>
                  <a:cubicBezTo>
                    <a:pt x="-1712" y="231603"/>
                    <a:pt x="-1712" y="242716"/>
                    <a:pt x="5137" y="249571"/>
                  </a:cubicBezTo>
                  <a:cubicBezTo>
                    <a:pt x="11992" y="256426"/>
                    <a:pt x="23105" y="256426"/>
                    <a:pt x="29960" y="249571"/>
                  </a:cubicBezTo>
                  <a:lnTo>
                    <a:pt x="249572" y="29958"/>
                  </a:lnTo>
                  <a:cubicBezTo>
                    <a:pt x="256427" y="23110"/>
                    <a:pt x="256427" y="11998"/>
                    <a:pt x="249572" y="5141"/>
                  </a:cubicBezTo>
                  <a:cubicBezTo>
                    <a:pt x="242717" y="-1714"/>
                    <a:pt x="231605" y="-1714"/>
                    <a:pt x="224748" y="5141"/>
                  </a:cubicBezTo>
                  <a:close/>
                </a:path>
              </a:pathLst>
            </a:custGeom>
            <a:solidFill>
              <a:srgbClr val="000000"/>
            </a:solidFill>
            <a:ln w="175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6" name="Frihandsfigur: Form 295">
              <a:extLst>
                <a:ext uri="{FF2B5EF4-FFF2-40B4-BE49-F238E27FC236}">
                  <a16:creationId xmlns:a16="http://schemas.microsoft.com/office/drawing/2014/main" id="{E782A97C-D75B-64CD-2C54-1B7A77B4F131}"/>
                </a:ext>
              </a:extLst>
            </p:cNvPr>
            <p:cNvSpPr/>
            <p:nvPr/>
          </p:nvSpPr>
          <p:spPr>
            <a:xfrm>
              <a:off x="4087702" y="3303204"/>
              <a:ext cx="193287" cy="192777"/>
            </a:xfrm>
            <a:custGeom>
              <a:avLst/>
              <a:gdLst>
                <a:gd name="connsiteX0" fmla="*/ 163345 w 193287"/>
                <a:gd name="connsiteY0" fmla="*/ 187656 h 192777"/>
                <a:gd name="connsiteX1" fmla="*/ 188169 w 193287"/>
                <a:gd name="connsiteY1" fmla="*/ 187616 h 192777"/>
                <a:gd name="connsiteX2" fmla="*/ 188129 w 193287"/>
                <a:gd name="connsiteY2" fmla="*/ 162799 h 192777"/>
                <a:gd name="connsiteX3" fmla="*/ 29941 w 193287"/>
                <a:gd name="connsiteY3" fmla="*/ 5118 h 192777"/>
                <a:gd name="connsiteX4" fmla="*/ 5124 w 193287"/>
                <a:gd name="connsiteY4" fmla="*/ 5160 h 192777"/>
                <a:gd name="connsiteX5" fmla="*/ 5159 w 193287"/>
                <a:gd name="connsiteY5" fmla="*/ 29975 h 19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287" h="192777">
                  <a:moveTo>
                    <a:pt x="163345" y="187656"/>
                  </a:moveTo>
                  <a:cubicBezTo>
                    <a:pt x="170202" y="194492"/>
                    <a:pt x="181315" y="194492"/>
                    <a:pt x="188169" y="187616"/>
                  </a:cubicBezTo>
                  <a:cubicBezTo>
                    <a:pt x="195010" y="180752"/>
                    <a:pt x="194991" y="169640"/>
                    <a:pt x="188129" y="162799"/>
                  </a:cubicBezTo>
                  <a:lnTo>
                    <a:pt x="29941" y="5118"/>
                  </a:lnTo>
                  <a:cubicBezTo>
                    <a:pt x="23079" y="-1723"/>
                    <a:pt x="11959" y="-1702"/>
                    <a:pt x="5124" y="5160"/>
                  </a:cubicBezTo>
                  <a:cubicBezTo>
                    <a:pt x="-1724" y="12029"/>
                    <a:pt x="-1703" y="23134"/>
                    <a:pt x="5159" y="29975"/>
                  </a:cubicBezTo>
                  <a:close/>
                </a:path>
              </a:pathLst>
            </a:custGeom>
            <a:solidFill>
              <a:srgbClr val="000000"/>
            </a:solidFill>
            <a:ln w="175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97" name="Grupp 296">
            <a:extLst>
              <a:ext uri="{FF2B5EF4-FFF2-40B4-BE49-F238E27FC236}">
                <a16:creationId xmlns:a16="http://schemas.microsoft.com/office/drawing/2014/main" id="{2C9B5C4C-D1FC-DA3F-3763-2059A955480A}"/>
              </a:ext>
            </a:extLst>
          </p:cNvPr>
          <p:cNvGrpSpPr>
            <a:grpSpLocks noChangeAspect="1"/>
          </p:cNvGrpSpPr>
          <p:nvPr/>
        </p:nvGrpSpPr>
        <p:grpSpPr>
          <a:xfrm>
            <a:off x="4158850" y="3056194"/>
            <a:ext cx="276080" cy="247934"/>
            <a:chOff x="4549403" y="2869049"/>
            <a:chExt cx="861055" cy="773271"/>
          </a:xfrm>
        </p:grpSpPr>
        <p:sp>
          <p:nvSpPr>
            <p:cNvPr id="298" name="Frihandsfigur: Form 297">
              <a:extLst>
                <a:ext uri="{FF2B5EF4-FFF2-40B4-BE49-F238E27FC236}">
                  <a16:creationId xmlns:a16="http://schemas.microsoft.com/office/drawing/2014/main" id="{F10BC1CE-3601-0DBB-BB90-C80DD0A7EAF4}"/>
                </a:ext>
              </a:extLst>
            </p:cNvPr>
            <p:cNvSpPr/>
            <p:nvPr/>
          </p:nvSpPr>
          <p:spPr>
            <a:xfrm>
              <a:off x="4562012" y="3279846"/>
              <a:ext cx="324513" cy="297388"/>
            </a:xfrm>
            <a:custGeom>
              <a:avLst/>
              <a:gdLst>
                <a:gd name="connsiteX0" fmla="*/ 162258 w 324513"/>
                <a:gd name="connsiteY0" fmla="*/ 0 h 297388"/>
                <a:gd name="connsiteX1" fmla="*/ 0 w 324513"/>
                <a:gd name="connsiteY1" fmla="*/ 162258 h 297388"/>
                <a:gd name="connsiteX2" fmla="*/ 0 w 324513"/>
                <a:gd name="connsiteY2" fmla="*/ 185310 h 297388"/>
                <a:gd name="connsiteX3" fmla="*/ 112079 w 324513"/>
                <a:gd name="connsiteY3" fmla="*/ 297389 h 297388"/>
                <a:gd name="connsiteX4" fmla="*/ 212435 w 324513"/>
                <a:gd name="connsiteY4" fmla="*/ 297389 h 297388"/>
                <a:gd name="connsiteX5" fmla="*/ 324514 w 324513"/>
                <a:gd name="connsiteY5" fmla="*/ 185310 h 297388"/>
                <a:gd name="connsiteX6" fmla="*/ 324514 w 324513"/>
                <a:gd name="connsiteY6" fmla="*/ 162258 h 297388"/>
                <a:gd name="connsiteX7" fmla="*/ 162258 w 324513"/>
                <a:gd name="connsiteY7" fmla="*/ 0 h 29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513" h="297388">
                  <a:moveTo>
                    <a:pt x="162258" y="0"/>
                  </a:moveTo>
                  <a:cubicBezTo>
                    <a:pt x="72645" y="0"/>
                    <a:pt x="0" y="72645"/>
                    <a:pt x="0" y="162258"/>
                  </a:cubicBezTo>
                  <a:lnTo>
                    <a:pt x="0" y="185310"/>
                  </a:lnTo>
                  <a:cubicBezTo>
                    <a:pt x="0" y="247208"/>
                    <a:pt x="50180" y="297389"/>
                    <a:pt x="112079" y="297389"/>
                  </a:cubicBezTo>
                  <a:lnTo>
                    <a:pt x="212435" y="297389"/>
                  </a:lnTo>
                  <a:cubicBezTo>
                    <a:pt x="274333" y="297389"/>
                    <a:pt x="324514" y="247208"/>
                    <a:pt x="324514" y="185310"/>
                  </a:cubicBezTo>
                  <a:lnTo>
                    <a:pt x="324514" y="162258"/>
                  </a:lnTo>
                  <a:cubicBezTo>
                    <a:pt x="324515" y="72645"/>
                    <a:pt x="251870" y="0"/>
                    <a:pt x="162258" y="0"/>
                  </a:cubicBezTo>
                  <a:close/>
                </a:path>
              </a:pathLst>
            </a:custGeom>
            <a:solidFill>
              <a:srgbClr val="EAEAEA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9" name="Frihandsfigur: Form 298">
              <a:extLst>
                <a:ext uri="{FF2B5EF4-FFF2-40B4-BE49-F238E27FC236}">
                  <a16:creationId xmlns:a16="http://schemas.microsoft.com/office/drawing/2014/main" id="{939E41FC-6BE5-0D68-D1DE-02221FE67E3C}"/>
                </a:ext>
              </a:extLst>
            </p:cNvPr>
            <p:cNvSpPr/>
            <p:nvPr/>
          </p:nvSpPr>
          <p:spPr>
            <a:xfrm>
              <a:off x="4562012" y="3279842"/>
              <a:ext cx="206521" cy="297388"/>
            </a:xfrm>
            <a:custGeom>
              <a:avLst/>
              <a:gdLst>
                <a:gd name="connsiteX0" fmla="*/ 200612 w 206521"/>
                <a:gd name="connsiteY0" fmla="*/ 297389 h 297388"/>
                <a:gd name="connsiteX1" fmla="*/ 112067 w 206521"/>
                <a:gd name="connsiteY1" fmla="*/ 297389 h 297388"/>
                <a:gd name="connsiteX2" fmla="*/ 0 w 206521"/>
                <a:gd name="connsiteY2" fmla="*/ 185308 h 297388"/>
                <a:gd name="connsiteX3" fmla="*/ 0 w 206521"/>
                <a:gd name="connsiteY3" fmla="*/ 162256 h 297388"/>
                <a:gd name="connsiteX4" fmla="*/ 162256 w 206521"/>
                <a:gd name="connsiteY4" fmla="*/ 0 h 297388"/>
                <a:gd name="connsiteX5" fmla="*/ 206522 w 206521"/>
                <a:gd name="connsiteY5" fmla="*/ 6113 h 297388"/>
                <a:gd name="connsiteX6" fmla="*/ 88531 w 206521"/>
                <a:gd name="connsiteY6" fmla="*/ 162256 h 297388"/>
                <a:gd name="connsiteX7" fmla="*/ 88531 w 206521"/>
                <a:gd name="connsiteY7" fmla="*/ 185308 h 297388"/>
                <a:gd name="connsiteX8" fmla="*/ 200612 w 206521"/>
                <a:gd name="connsiteY8" fmla="*/ 297389 h 29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521" h="297388">
                  <a:moveTo>
                    <a:pt x="200612" y="297389"/>
                  </a:moveTo>
                  <a:lnTo>
                    <a:pt x="112067" y="297389"/>
                  </a:lnTo>
                  <a:cubicBezTo>
                    <a:pt x="50177" y="297389"/>
                    <a:pt x="0" y="247212"/>
                    <a:pt x="0" y="185308"/>
                  </a:cubicBezTo>
                  <a:lnTo>
                    <a:pt x="0" y="162256"/>
                  </a:lnTo>
                  <a:cubicBezTo>
                    <a:pt x="0" y="72650"/>
                    <a:pt x="72638" y="0"/>
                    <a:pt x="162256" y="0"/>
                  </a:cubicBezTo>
                  <a:cubicBezTo>
                    <a:pt x="177597" y="0"/>
                    <a:pt x="192455" y="2136"/>
                    <a:pt x="206522" y="6113"/>
                  </a:cubicBezTo>
                  <a:cubicBezTo>
                    <a:pt x="138425" y="25376"/>
                    <a:pt x="88531" y="87993"/>
                    <a:pt x="88531" y="162256"/>
                  </a:cubicBezTo>
                  <a:lnTo>
                    <a:pt x="88531" y="185308"/>
                  </a:lnTo>
                  <a:cubicBezTo>
                    <a:pt x="88531" y="247213"/>
                    <a:pt x="138708" y="297389"/>
                    <a:pt x="200612" y="297389"/>
                  </a:cubicBezTo>
                  <a:close/>
                </a:path>
              </a:pathLst>
            </a:custGeom>
            <a:solidFill>
              <a:srgbClr val="CFCFCF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0" name="Frihandsfigur: Form 299">
              <a:extLst>
                <a:ext uri="{FF2B5EF4-FFF2-40B4-BE49-F238E27FC236}">
                  <a16:creationId xmlns:a16="http://schemas.microsoft.com/office/drawing/2014/main" id="{42AEE143-61A1-6F50-FBF1-98CDB8D7C0D6}"/>
                </a:ext>
              </a:extLst>
            </p:cNvPr>
            <p:cNvSpPr/>
            <p:nvPr/>
          </p:nvSpPr>
          <p:spPr>
            <a:xfrm>
              <a:off x="4592830" y="3405759"/>
              <a:ext cx="262865" cy="223945"/>
            </a:xfrm>
            <a:custGeom>
              <a:avLst/>
              <a:gdLst>
                <a:gd name="connsiteX0" fmla="*/ 262866 w 262865"/>
                <a:gd name="connsiteY0" fmla="*/ 67694 h 223945"/>
                <a:gd name="connsiteX1" fmla="*/ 255222 w 262865"/>
                <a:gd name="connsiteY1" fmla="*/ 86180 h 223945"/>
                <a:gd name="connsiteX2" fmla="*/ 236736 w 262865"/>
                <a:gd name="connsiteY2" fmla="*/ 93837 h 223945"/>
                <a:gd name="connsiteX3" fmla="*/ 227413 w 262865"/>
                <a:gd name="connsiteY3" fmla="*/ 93837 h 223945"/>
                <a:gd name="connsiteX4" fmla="*/ 227413 w 262865"/>
                <a:gd name="connsiteY4" fmla="*/ 126544 h 223945"/>
                <a:gd name="connsiteX5" fmla="*/ 131753 w 262865"/>
                <a:gd name="connsiteY5" fmla="*/ 223945 h 223945"/>
                <a:gd name="connsiteX6" fmla="*/ 63571 w 262865"/>
                <a:gd name="connsiteY6" fmla="*/ 195827 h 223945"/>
                <a:gd name="connsiteX7" fmla="*/ 35467 w 262865"/>
                <a:gd name="connsiteY7" fmla="*/ 127972 h 223945"/>
                <a:gd name="connsiteX8" fmla="*/ 35467 w 262865"/>
                <a:gd name="connsiteY8" fmla="*/ 93837 h 223945"/>
                <a:gd name="connsiteX9" fmla="*/ 26821 w 262865"/>
                <a:gd name="connsiteY9" fmla="*/ 93837 h 223945"/>
                <a:gd name="connsiteX10" fmla="*/ 2 w 262865"/>
                <a:gd name="connsiteY10" fmla="*/ 68015 h 223945"/>
                <a:gd name="connsiteX11" fmla="*/ 7657 w 262865"/>
                <a:gd name="connsiteY11" fmla="*/ 49222 h 223945"/>
                <a:gd name="connsiteX12" fmla="*/ 26143 w 262865"/>
                <a:gd name="connsiteY12" fmla="*/ 41565 h 223945"/>
                <a:gd name="connsiteX13" fmla="*/ 35467 w 262865"/>
                <a:gd name="connsiteY13" fmla="*/ 41565 h 223945"/>
                <a:gd name="connsiteX14" fmla="*/ 35467 w 262865"/>
                <a:gd name="connsiteY14" fmla="*/ 4837 h 223945"/>
                <a:gd name="connsiteX15" fmla="*/ 81734 w 262865"/>
                <a:gd name="connsiteY15" fmla="*/ 35788 h 223945"/>
                <a:gd name="connsiteX16" fmla="*/ 129121 w 262865"/>
                <a:gd name="connsiteY16" fmla="*/ 1884 h 223945"/>
                <a:gd name="connsiteX17" fmla="*/ 131699 w 262865"/>
                <a:gd name="connsiteY17" fmla="*/ 0 h 223945"/>
                <a:gd name="connsiteX18" fmla="*/ 131855 w 262865"/>
                <a:gd name="connsiteY18" fmla="*/ 0 h 223945"/>
                <a:gd name="connsiteX19" fmla="*/ 134433 w 262865"/>
                <a:gd name="connsiteY19" fmla="*/ 1884 h 223945"/>
                <a:gd name="connsiteX20" fmla="*/ 181820 w 262865"/>
                <a:gd name="connsiteY20" fmla="*/ 35788 h 223945"/>
                <a:gd name="connsiteX21" fmla="*/ 227416 w 262865"/>
                <a:gd name="connsiteY21" fmla="*/ 6394 h 223945"/>
                <a:gd name="connsiteX22" fmla="*/ 227416 w 262865"/>
                <a:gd name="connsiteY22" fmla="*/ 41565 h 223945"/>
                <a:gd name="connsiteX23" fmla="*/ 236740 w 262865"/>
                <a:gd name="connsiteY23" fmla="*/ 41565 h 223945"/>
                <a:gd name="connsiteX24" fmla="*/ 262866 w 262865"/>
                <a:gd name="connsiteY24" fmla="*/ 67694 h 22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2865" h="223945">
                  <a:moveTo>
                    <a:pt x="262866" y="67694"/>
                  </a:moveTo>
                  <a:cubicBezTo>
                    <a:pt x="262866" y="74922"/>
                    <a:pt x="259938" y="81451"/>
                    <a:pt x="255222" y="86180"/>
                  </a:cubicBezTo>
                  <a:cubicBezTo>
                    <a:pt x="250493" y="90909"/>
                    <a:pt x="243951" y="93837"/>
                    <a:pt x="236736" y="93837"/>
                  </a:cubicBezTo>
                  <a:lnTo>
                    <a:pt x="227413" y="93837"/>
                  </a:lnTo>
                  <a:lnTo>
                    <a:pt x="227413" y="126544"/>
                  </a:lnTo>
                  <a:cubicBezTo>
                    <a:pt x="227413" y="179661"/>
                    <a:pt x="184869" y="223775"/>
                    <a:pt x="131753" y="223945"/>
                  </a:cubicBezTo>
                  <a:cubicBezTo>
                    <a:pt x="105124" y="224030"/>
                    <a:pt x="81009" y="213265"/>
                    <a:pt x="63571" y="195827"/>
                  </a:cubicBezTo>
                  <a:cubicBezTo>
                    <a:pt x="46200" y="178470"/>
                    <a:pt x="35467" y="154478"/>
                    <a:pt x="35467" y="127972"/>
                  </a:cubicBezTo>
                  <a:lnTo>
                    <a:pt x="35467" y="93837"/>
                  </a:lnTo>
                  <a:lnTo>
                    <a:pt x="26821" y="93837"/>
                  </a:lnTo>
                  <a:cubicBezTo>
                    <a:pt x="12395" y="93837"/>
                    <a:pt x="177" y="82441"/>
                    <a:pt x="2" y="68015"/>
                  </a:cubicBezTo>
                  <a:cubicBezTo>
                    <a:pt x="-87" y="60674"/>
                    <a:pt x="2859" y="54021"/>
                    <a:pt x="7657" y="49222"/>
                  </a:cubicBezTo>
                  <a:cubicBezTo>
                    <a:pt x="12386" y="44493"/>
                    <a:pt x="18928" y="41565"/>
                    <a:pt x="26143" y="41565"/>
                  </a:cubicBezTo>
                  <a:lnTo>
                    <a:pt x="35467" y="41565"/>
                  </a:lnTo>
                  <a:lnTo>
                    <a:pt x="35467" y="4837"/>
                  </a:lnTo>
                  <a:cubicBezTo>
                    <a:pt x="42962" y="23000"/>
                    <a:pt x="60843" y="35788"/>
                    <a:pt x="81734" y="35788"/>
                  </a:cubicBezTo>
                  <a:cubicBezTo>
                    <a:pt x="103716" y="35788"/>
                    <a:pt x="122404" y="21599"/>
                    <a:pt x="129121" y="1884"/>
                  </a:cubicBezTo>
                  <a:cubicBezTo>
                    <a:pt x="129501" y="769"/>
                    <a:pt x="130520" y="0"/>
                    <a:pt x="131699" y="0"/>
                  </a:cubicBezTo>
                  <a:lnTo>
                    <a:pt x="131855" y="0"/>
                  </a:lnTo>
                  <a:cubicBezTo>
                    <a:pt x="133032" y="0"/>
                    <a:pt x="134053" y="769"/>
                    <a:pt x="134433" y="1884"/>
                  </a:cubicBezTo>
                  <a:cubicBezTo>
                    <a:pt x="141149" y="21599"/>
                    <a:pt x="159836" y="35788"/>
                    <a:pt x="181820" y="35788"/>
                  </a:cubicBezTo>
                  <a:cubicBezTo>
                    <a:pt x="202092" y="35788"/>
                    <a:pt x="219557" y="23725"/>
                    <a:pt x="227416" y="6394"/>
                  </a:cubicBezTo>
                  <a:lnTo>
                    <a:pt x="227416" y="41565"/>
                  </a:lnTo>
                  <a:lnTo>
                    <a:pt x="236740" y="41565"/>
                  </a:lnTo>
                  <a:cubicBezTo>
                    <a:pt x="251179" y="41565"/>
                    <a:pt x="262866" y="53266"/>
                    <a:pt x="262866" y="67694"/>
                  </a:cubicBezTo>
                  <a:close/>
                </a:path>
              </a:pathLst>
            </a:custGeom>
            <a:solidFill>
              <a:srgbClr val="F4F4F4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1" name="Frihandsfigur: Form 300">
              <a:extLst>
                <a:ext uri="{FF2B5EF4-FFF2-40B4-BE49-F238E27FC236}">
                  <a16:creationId xmlns:a16="http://schemas.microsoft.com/office/drawing/2014/main" id="{AD23084A-3BCA-FB49-7866-F87157490C22}"/>
                </a:ext>
              </a:extLst>
            </p:cNvPr>
            <p:cNvSpPr/>
            <p:nvPr/>
          </p:nvSpPr>
          <p:spPr>
            <a:xfrm>
              <a:off x="4592834" y="3410596"/>
              <a:ext cx="153068" cy="219108"/>
            </a:xfrm>
            <a:custGeom>
              <a:avLst/>
              <a:gdLst>
                <a:gd name="connsiteX0" fmla="*/ 153069 w 153068"/>
                <a:gd name="connsiteY0" fmla="*/ 216595 h 219108"/>
                <a:gd name="connsiteX1" fmla="*/ 131749 w 153068"/>
                <a:gd name="connsiteY1" fmla="*/ 219108 h 219108"/>
                <a:gd name="connsiteX2" fmla="*/ 63570 w 153068"/>
                <a:gd name="connsiteY2" fmla="*/ 190990 h 219108"/>
                <a:gd name="connsiteX3" fmla="*/ 35467 w 153068"/>
                <a:gd name="connsiteY3" fmla="*/ 123135 h 219108"/>
                <a:gd name="connsiteX4" fmla="*/ 35467 w 153068"/>
                <a:gd name="connsiteY4" fmla="*/ 88999 h 219108"/>
                <a:gd name="connsiteX5" fmla="*/ 26816 w 153068"/>
                <a:gd name="connsiteY5" fmla="*/ 88999 h 219108"/>
                <a:gd name="connsiteX6" fmla="*/ 2 w 153068"/>
                <a:gd name="connsiteY6" fmla="*/ 63179 h 219108"/>
                <a:gd name="connsiteX7" fmla="*/ 7659 w 153068"/>
                <a:gd name="connsiteY7" fmla="*/ 44385 h 219108"/>
                <a:gd name="connsiteX8" fmla="*/ 26145 w 153068"/>
                <a:gd name="connsiteY8" fmla="*/ 36728 h 219108"/>
                <a:gd name="connsiteX9" fmla="*/ 35468 w 153068"/>
                <a:gd name="connsiteY9" fmla="*/ 36728 h 219108"/>
                <a:gd name="connsiteX10" fmla="*/ 35468 w 153068"/>
                <a:gd name="connsiteY10" fmla="*/ 0 h 219108"/>
                <a:gd name="connsiteX11" fmla="*/ 81735 w 153068"/>
                <a:gd name="connsiteY11" fmla="*/ 30951 h 219108"/>
                <a:gd name="connsiteX12" fmla="*/ 95129 w 153068"/>
                <a:gd name="connsiteY12" fmla="*/ 29125 h 219108"/>
                <a:gd name="connsiteX13" fmla="*/ 95129 w 153068"/>
                <a:gd name="connsiteY13" fmla="*/ 141554 h 219108"/>
                <a:gd name="connsiteX14" fmla="*/ 153069 w 153068"/>
                <a:gd name="connsiteY14" fmla="*/ 216595 h 21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3068" h="219108">
                  <a:moveTo>
                    <a:pt x="153069" y="216595"/>
                  </a:moveTo>
                  <a:cubicBezTo>
                    <a:pt x="146217" y="218222"/>
                    <a:pt x="139083" y="219081"/>
                    <a:pt x="131749" y="219108"/>
                  </a:cubicBezTo>
                  <a:cubicBezTo>
                    <a:pt x="105123" y="219189"/>
                    <a:pt x="81009" y="208429"/>
                    <a:pt x="63570" y="190990"/>
                  </a:cubicBezTo>
                  <a:cubicBezTo>
                    <a:pt x="46200" y="173633"/>
                    <a:pt x="35467" y="149641"/>
                    <a:pt x="35467" y="123135"/>
                  </a:cubicBezTo>
                  <a:lnTo>
                    <a:pt x="35467" y="88999"/>
                  </a:lnTo>
                  <a:lnTo>
                    <a:pt x="26816" y="88999"/>
                  </a:lnTo>
                  <a:cubicBezTo>
                    <a:pt x="12401" y="88999"/>
                    <a:pt x="177" y="77606"/>
                    <a:pt x="2" y="63179"/>
                  </a:cubicBezTo>
                  <a:cubicBezTo>
                    <a:pt x="-79" y="55831"/>
                    <a:pt x="2862" y="49180"/>
                    <a:pt x="7659" y="44385"/>
                  </a:cubicBezTo>
                  <a:cubicBezTo>
                    <a:pt x="12388" y="39656"/>
                    <a:pt x="18930" y="36728"/>
                    <a:pt x="26145" y="36728"/>
                  </a:cubicBezTo>
                  <a:lnTo>
                    <a:pt x="35468" y="36728"/>
                  </a:lnTo>
                  <a:lnTo>
                    <a:pt x="35468" y="0"/>
                  </a:lnTo>
                  <a:cubicBezTo>
                    <a:pt x="42964" y="18163"/>
                    <a:pt x="60844" y="30951"/>
                    <a:pt x="81735" y="30951"/>
                  </a:cubicBezTo>
                  <a:cubicBezTo>
                    <a:pt x="86370" y="30951"/>
                    <a:pt x="90870" y="30320"/>
                    <a:pt x="95129" y="29125"/>
                  </a:cubicBezTo>
                  <a:lnTo>
                    <a:pt x="95129" y="141554"/>
                  </a:lnTo>
                  <a:cubicBezTo>
                    <a:pt x="95127" y="177610"/>
                    <a:pt x="119738" y="207917"/>
                    <a:pt x="153069" y="216595"/>
                  </a:cubicBezTo>
                  <a:close/>
                </a:path>
              </a:pathLst>
            </a:custGeom>
            <a:solidFill>
              <a:srgbClr val="F4F4F4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2" name="Frihandsfigur: Form 301">
              <a:extLst>
                <a:ext uri="{FF2B5EF4-FFF2-40B4-BE49-F238E27FC236}">
                  <a16:creationId xmlns:a16="http://schemas.microsoft.com/office/drawing/2014/main" id="{C4C99209-EB1E-BA77-7671-C9D3092F8117}"/>
                </a:ext>
              </a:extLst>
            </p:cNvPr>
            <p:cNvSpPr/>
            <p:nvPr/>
          </p:nvSpPr>
          <p:spPr>
            <a:xfrm>
              <a:off x="5134982" y="3289632"/>
              <a:ext cx="262862" cy="183821"/>
            </a:xfrm>
            <a:custGeom>
              <a:avLst/>
              <a:gdLst>
                <a:gd name="connsiteX0" fmla="*/ 262862 w 262862"/>
                <a:gd name="connsiteY0" fmla="*/ 183821 h 183821"/>
                <a:gd name="connsiteX1" fmla="*/ 262862 w 262862"/>
                <a:gd name="connsiteY1" fmla="*/ 93178 h 183821"/>
                <a:gd name="connsiteX2" fmla="*/ 169684 w 262862"/>
                <a:gd name="connsiteY2" fmla="*/ 0 h 183821"/>
                <a:gd name="connsiteX3" fmla="*/ 93178 w 262862"/>
                <a:gd name="connsiteY3" fmla="*/ 0 h 183821"/>
                <a:gd name="connsiteX4" fmla="*/ 0 w 262862"/>
                <a:gd name="connsiteY4" fmla="*/ 93178 h 183821"/>
                <a:gd name="connsiteX5" fmla="*/ 0 w 262862"/>
                <a:gd name="connsiteY5" fmla="*/ 183821 h 18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862" h="183821">
                  <a:moveTo>
                    <a:pt x="262862" y="183821"/>
                  </a:moveTo>
                  <a:lnTo>
                    <a:pt x="262862" y="93178"/>
                  </a:lnTo>
                  <a:cubicBezTo>
                    <a:pt x="262862" y="41718"/>
                    <a:pt x="221144" y="0"/>
                    <a:pt x="169684" y="0"/>
                  </a:cubicBezTo>
                  <a:lnTo>
                    <a:pt x="93178" y="0"/>
                  </a:lnTo>
                  <a:cubicBezTo>
                    <a:pt x="41718" y="0"/>
                    <a:pt x="0" y="41718"/>
                    <a:pt x="0" y="93178"/>
                  </a:cubicBezTo>
                  <a:lnTo>
                    <a:pt x="0" y="183821"/>
                  </a:lnTo>
                </a:path>
              </a:pathLst>
            </a:custGeom>
            <a:solidFill>
              <a:srgbClr val="EAEAEA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3" name="Frihandsfigur: Form 302">
              <a:extLst>
                <a:ext uri="{FF2B5EF4-FFF2-40B4-BE49-F238E27FC236}">
                  <a16:creationId xmlns:a16="http://schemas.microsoft.com/office/drawing/2014/main" id="{277AEE0D-E41E-CBDA-8930-EABD7818FED9}"/>
                </a:ext>
              </a:extLst>
            </p:cNvPr>
            <p:cNvSpPr/>
            <p:nvPr/>
          </p:nvSpPr>
          <p:spPr>
            <a:xfrm>
              <a:off x="5134982" y="3289632"/>
              <a:ext cx="170303" cy="183831"/>
            </a:xfrm>
            <a:custGeom>
              <a:avLst/>
              <a:gdLst>
                <a:gd name="connsiteX0" fmla="*/ 170303 w 170303"/>
                <a:gd name="connsiteY0" fmla="*/ 13 h 183831"/>
                <a:gd name="connsiteX1" fmla="*/ 77743 w 170303"/>
                <a:gd name="connsiteY1" fmla="*/ 93178 h 183831"/>
                <a:gd name="connsiteX2" fmla="*/ 77743 w 170303"/>
                <a:gd name="connsiteY2" fmla="*/ 183831 h 183831"/>
                <a:gd name="connsiteX3" fmla="*/ 0 w 170303"/>
                <a:gd name="connsiteY3" fmla="*/ 183831 h 183831"/>
                <a:gd name="connsiteX4" fmla="*/ 0 w 170303"/>
                <a:gd name="connsiteY4" fmla="*/ 93178 h 183831"/>
                <a:gd name="connsiteX5" fmla="*/ 93164 w 170303"/>
                <a:gd name="connsiteY5" fmla="*/ 0 h 183831"/>
                <a:gd name="connsiteX6" fmla="*/ 169671 w 170303"/>
                <a:gd name="connsiteY6" fmla="*/ 0 h 183831"/>
                <a:gd name="connsiteX7" fmla="*/ 170303 w 170303"/>
                <a:gd name="connsiteY7" fmla="*/ 13 h 18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303" h="183831">
                  <a:moveTo>
                    <a:pt x="170303" y="13"/>
                  </a:moveTo>
                  <a:cubicBezTo>
                    <a:pt x="119132" y="336"/>
                    <a:pt x="77743" y="41928"/>
                    <a:pt x="77743" y="93178"/>
                  </a:cubicBezTo>
                  <a:lnTo>
                    <a:pt x="77743" y="183831"/>
                  </a:lnTo>
                  <a:lnTo>
                    <a:pt x="0" y="183831"/>
                  </a:lnTo>
                  <a:lnTo>
                    <a:pt x="0" y="93178"/>
                  </a:lnTo>
                  <a:cubicBezTo>
                    <a:pt x="0" y="41726"/>
                    <a:pt x="41713" y="0"/>
                    <a:pt x="93164" y="0"/>
                  </a:cubicBezTo>
                  <a:lnTo>
                    <a:pt x="169671" y="0"/>
                  </a:lnTo>
                  <a:cubicBezTo>
                    <a:pt x="169886" y="0"/>
                    <a:pt x="170088" y="0"/>
                    <a:pt x="170303" y="13"/>
                  </a:cubicBezTo>
                  <a:close/>
                </a:path>
              </a:pathLst>
            </a:custGeom>
            <a:solidFill>
              <a:srgbClr val="CFCFCF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4" name="Frihandsfigur: Form 303">
              <a:extLst>
                <a:ext uri="{FF2B5EF4-FFF2-40B4-BE49-F238E27FC236}">
                  <a16:creationId xmlns:a16="http://schemas.microsoft.com/office/drawing/2014/main" id="{1D5098D4-6A28-8F85-699B-BF3E066BF7BF}"/>
                </a:ext>
              </a:extLst>
            </p:cNvPr>
            <p:cNvSpPr/>
            <p:nvPr/>
          </p:nvSpPr>
          <p:spPr>
            <a:xfrm>
              <a:off x="5134980" y="3380053"/>
              <a:ext cx="262865" cy="249645"/>
            </a:xfrm>
            <a:custGeom>
              <a:avLst/>
              <a:gdLst>
                <a:gd name="connsiteX0" fmla="*/ 262864 w 262865"/>
                <a:gd name="connsiteY0" fmla="*/ 93716 h 249645"/>
                <a:gd name="connsiteX1" fmla="*/ 236050 w 262865"/>
                <a:gd name="connsiteY1" fmla="*/ 119549 h 249645"/>
                <a:gd name="connsiteX2" fmla="*/ 227399 w 262865"/>
                <a:gd name="connsiteY2" fmla="*/ 119549 h 249645"/>
                <a:gd name="connsiteX3" fmla="*/ 227399 w 262865"/>
                <a:gd name="connsiteY3" fmla="*/ 153686 h 249645"/>
                <a:gd name="connsiteX4" fmla="*/ 199295 w 262865"/>
                <a:gd name="connsiteY4" fmla="*/ 221541 h 249645"/>
                <a:gd name="connsiteX5" fmla="*/ 151832 w 262865"/>
                <a:gd name="connsiteY5" fmla="*/ 247469 h 249645"/>
                <a:gd name="connsiteX6" fmla="*/ 131117 w 262865"/>
                <a:gd name="connsiteY6" fmla="*/ 249645 h 249645"/>
                <a:gd name="connsiteX7" fmla="*/ 35453 w 262865"/>
                <a:gd name="connsiteY7" fmla="*/ 152248 h 249645"/>
                <a:gd name="connsiteX8" fmla="*/ 35453 w 262865"/>
                <a:gd name="connsiteY8" fmla="*/ 119549 h 249645"/>
                <a:gd name="connsiteX9" fmla="*/ 26129 w 262865"/>
                <a:gd name="connsiteY9" fmla="*/ 119549 h 249645"/>
                <a:gd name="connsiteX10" fmla="*/ 7644 w 262865"/>
                <a:gd name="connsiteY10" fmla="*/ 111892 h 249645"/>
                <a:gd name="connsiteX11" fmla="*/ 0 w 262865"/>
                <a:gd name="connsiteY11" fmla="*/ 93407 h 249645"/>
                <a:gd name="connsiteX12" fmla="*/ 26129 w 262865"/>
                <a:gd name="connsiteY12" fmla="*/ 67277 h 249645"/>
                <a:gd name="connsiteX13" fmla="*/ 35453 w 262865"/>
                <a:gd name="connsiteY13" fmla="*/ 67277 h 249645"/>
                <a:gd name="connsiteX14" fmla="*/ 35453 w 262865"/>
                <a:gd name="connsiteY14" fmla="*/ 0 h 249645"/>
                <a:gd name="connsiteX15" fmla="*/ 95127 w 262865"/>
                <a:gd name="connsiteY15" fmla="*/ 45756 h 249645"/>
                <a:gd name="connsiteX16" fmla="*/ 227399 w 262865"/>
                <a:gd name="connsiteY16" fmla="*/ 67277 h 249645"/>
                <a:gd name="connsiteX17" fmla="*/ 236723 w 262865"/>
                <a:gd name="connsiteY17" fmla="*/ 67277 h 249645"/>
                <a:gd name="connsiteX18" fmla="*/ 255208 w 262865"/>
                <a:gd name="connsiteY18" fmla="*/ 74934 h 249645"/>
                <a:gd name="connsiteX19" fmla="*/ 262864 w 262865"/>
                <a:gd name="connsiteY19" fmla="*/ 93716 h 24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2865" h="249645">
                  <a:moveTo>
                    <a:pt x="262864" y="93716"/>
                  </a:moveTo>
                  <a:cubicBezTo>
                    <a:pt x="262689" y="108144"/>
                    <a:pt x="250478" y="119549"/>
                    <a:pt x="236050" y="119549"/>
                  </a:cubicBezTo>
                  <a:lnTo>
                    <a:pt x="227399" y="119549"/>
                  </a:lnTo>
                  <a:lnTo>
                    <a:pt x="227399" y="153686"/>
                  </a:lnTo>
                  <a:cubicBezTo>
                    <a:pt x="227399" y="180177"/>
                    <a:pt x="216664" y="204184"/>
                    <a:pt x="199295" y="221541"/>
                  </a:cubicBezTo>
                  <a:cubicBezTo>
                    <a:pt x="186519" y="234318"/>
                    <a:pt x="170157" y="243520"/>
                    <a:pt x="151832" y="247469"/>
                  </a:cubicBezTo>
                  <a:cubicBezTo>
                    <a:pt x="145156" y="248920"/>
                    <a:pt x="138224" y="249672"/>
                    <a:pt x="131117" y="249645"/>
                  </a:cubicBezTo>
                  <a:cubicBezTo>
                    <a:pt x="77998" y="249484"/>
                    <a:pt x="35453" y="205366"/>
                    <a:pt x="35453" y="152248"/>
                  </a:cubicBezTo>
                  <a:lnTo>
                    <a:pt x="35453" y="119549"/>
                  </a:lnTo>
                  <a:lnTo>
                    <a:pt x="26129" y="119549"/>
                  </a:lnTo>
                  <a:cubicBezTo>
                    <a:pt x="18915" y="119549"/>
                    <a:pt x="12373" y="116622"/>
                    <a:pt x="7644" y="111892"/>
                  </a:cubicBezTo>
                  <a:cubicBezTo>
                    <a:pt x="2928" y="107163"/>
                    <a:pt x="0" y="100635"/>
                    <a:pt x="0" y="93407"/>
                  </a:cubicBezTo>
                  <a:cubicBezTo>
                    <a:pt x="0" y="78979"/>
                    <a:pt x="11688" y="67277"/>
                    <a:pt x="26129" y="67277"/>
                  </a:cubicBezTo>
                  <a:lnTo>
                    <a:pt x="35453" y="67277"/>
                  </a:lnTo>
                  <a:lnTo>
                    <a:pt x="35453" y="0"/>
                  </a:lnTo>
                  <a:cubicBezTo>
                    <a:pt x="35453" y="0"/>
                    <a:pt x="47249" y="26076"/>
                    <a:pt x="95127" y="45756"/>
                  </a:cubicBezTo>
                  <a:cubicBezTo>
                    <a:pt x="124144" y="57698"/>
                    <a:pt x="166435" y="67277"/>
                    <a:pt x="227399" y="67277"/>
                  </a:cubicBezTo>
                  <a:lnTo>
                    <a:pt x="236723" y="67277"/>
                  </a:lnTo>
                  <a:cubicBezTo>
                    <a:pt x="243937" y="67277"/>
                    <a:pt x="250479" y="70205"/>
                    <a:pt x="255208" y="74934"/>
                  </a:cubicBezTo>
                  <a:cubicBezTo>
                    <a:pt x="260003" y="79730"/>
                    <a:pt x="262958" y="86380"/>
                    <a:pt x="262864" y="93716"/>
                  </a:cubicBezTo>
                  <a:close/>
                </a:path>
              </a:pathLst>
            </a:custGeom>
            <a:solidFill>
              <a:srgbClr val="F4F4F4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5" name="Frihandsfigur: Form 304">
              <a:extLst>
                <a:ext uri="{FF2B5EF4-FFF2-40B4-BE49-F238E27FC236}">
                  <a16:creationId xmlns:a16="http://schemas.microsoft.com/office/drawing/2014/main" id="{F9AFC7BF-0101-E928-0292-AEDBEC8AF6D8}"/>
                </a:ext>
              </a:extLst>
            </p:cNvPr>
            <p:cNvSpPr/>
            <p:nvPr/>
          </p:nvSpPr>
          <p:spPr>
            <a:xfrm>
              <a:off x="5134980" y="3380052"/>
              <a:ext cx="153068" cy="249645"/>
            </a:xfrm>
            <a:custGeom>
              <a:avLst/>
              <a:gdLst>
                <a:gd name="connsiteX0" fmla="*/ 153069 w 153068"/>
                <a:gd name="connsiteY0" fmla="*/ 246825 h 249645"/>
                <a:gd name="connsiteX1" fmla="*/ 151832 w 153068"/>
                <a:gd name="connsiteY1" fmla="*/ 247469 h 249645"/>
                <a:gd name="connsiteX2" fmla="*/ 131117 w 153068"/>
                <a:gd name="connsiteY2" fmla="*/ 249645 h 249645"/>
                <a:gd name="connsiteX3" fmla="*/ 35453 w 153068"/>
                <a:gd name="connsiteY3" fmla="*/ 152248 h 249645"/>
                <a:gd name="connsiteX4" fmla="*/ 35453 w 153068"/>
                <a:gd name="connsiteY4" fmla="*/ 119549 h 249645"/>
                <a:gd name="connsiteX5" fmla="*/ 26129 w 153068"/>
                <a:gd name="connsiteY5" fmla="*/ 119549 h 249645"/>
                <a:gd name="connsiteX6" fmla="*/ 7644 w 153068"/>
                <a:gd name="connsiteY6" fmla="*/ 111892 h 249645"/>
                <a:gd name="connsiteX7" fmla="*/ 0 w 153068"/>
                <a:gd name="connsiteY7" fmla="*/ 93407 h 249645"/>
                <a:gd name="connsiteX8" fmla="*/ 26129 w 153068"/>
                <a:gd name="connsiteY8" fmla="*/ 67277 h 249645"/>
                <a:gd name="connsiteX9" fmla="*/ 35453 w 153068"/>
                <a:gd name="connsiteY9" fmla="*/ 67277 h 249645"/>
                <a:gd name="connsiteX10" fmla="*/ 35453 w 153068"/>
                <a:gd name="connsiteY10" fmla="*/ 0 h 249645"/>
                <a:gd name="connsiteX11" fmla="*/ 95127 w 153068"/>
                <a:gd name="connsiteY11" fmla="*/ 45756 h 249645"/>
                <a:gd name="connsiteX12" fmla="*/ 95127 w 153068"/>
                <a:gd name="connsiteY12" fmla="*/ 171766 h 249645"/>
                <a:gd name="connsiteX13" fmla="*/ 153069 w 153068"/>
                <a:gd name="connsiteY13" fmla="*/ 246825 h 24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068" h="249645">
                  <a:moveTo>
                    <a:pt x="153069" y="246825"/>
                  </a:moveTo>
                  <a:cubicBezTo>
                    <a:pt x="152652" y="246919"/>
                    <a:pt x="152250" y="247134"/>
                    <a:pt x="151832" y="247469"/>
                  </a:cubicBezTo>
                  <a:cubicBezTo>
                    <a:pt x="145156" y="248920"/>
                    <a:pt x="138224" y="249672"/>
                    <a:pt x="131117" y="249645"/>
                  </a:cubicBezTo>
                  <a:cubicBezTo>
                    <a:pt x="77998" y="249484"/>
                    <a:pt x="35453" y="205366"/>
                    <a:pt x="35453" y="152248"/>
                  </a:cubicBezTo>
                  <a:lnTo>
                    <a:pt x="35453" y="119549"/>
                  </a:lnTo>
                  <a:lnTo>
                    <a:pt x="26129" y="119549"/>
                  </a:lnTo>
                  <a:cubicBezTo>
                    <a:pt x="18915" y="119549"/>
                    <a:pt x="12373" y="116621"/>
                    <a:pt x="7644" y="111892"/>
                  </a:cubicBezTo>
                  <a:cubicBezTo>
                    <a:pt x="2928" y="107163"/>
                    <a:pt x="0" y="100635"/>
                    <a:pt x="0" y="93407"/>
                  </a:cubicBezTo>
                  <a:cubicBezTo>
                    <a:pt x="0" y="78979"/>
                    <a:pt x="11688" y="67277"/>
                    <a:pt x="26129" y="67277"/>
                  </a:cubicBezTo>
                  <a:lnTo>
                    <a:pt x="35453" y="67277"/>
                  </a:lnTo>
                  <a:lnTo>
                    <a:pt x="35453" y="0"/>
                  </a:lnTo>
                  <a:cubicBezTo>
                    <a:pt x="35453" y="0"/>
                    <a:pt x="47249" y="26076"/>
                    <a:pt x="95127" y="45756"/>
                  </a:cubicBezTo>
                  <a:lnTo>
                    <a:pt x="95127" y="171766"/>
                  </a:lnTo>
                  <a:cubicBezTo>
                    <a:pt x="95127" y="207840"/>
                    <a:pt x="119738" y="238147"/>
                    <a:pt x="153069" y="246825"/>
                  </a:cubicBezTo>
                  <a:close/>
                </a:path>
              </a:pathLst>
            </a:custGeom>
            <a:solidFill>
              <a:srgbClr val="F4F4F4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6" name="Frihandsfigur: Form 305">
              <a:extLst>
                <a:ext uri="{FF2B5EF4-FFF2-40B4-BE49-F238E27FC236}">
                  <a16:creationId xmlns:a16="http://schemas.microsoft.com/office/drawing/2014/main" id="{D64AB14F-6AAD-FC0A-8254-6309ABBAE3B1}"/>
                </a:ext>
              </a:extLst>
            </p:cNvPr>
            <p:cNvSpPr/>
            <p:nvPr/>
          </p:nvSpPr>
          <p:spPr>
            <a:xfrm>
              <a:off x="4628932" y="3044328"/>
              <a:ext cx="172026" cy="178200"/>
            </a:xfrm>
            <a:custGeom>
              <a:avLst/>
              <a:gdLst>
                <a:gd name="connsiteX0" fmla="*/ 152330 w 172026"/>
                <a:gd name="connsiteY0" fmla="*/ 49927 h 178200"/>
                <a:gd name="connsiteX1" fmla="*/ 96387 w 172026"/>
                <a:gd name="connsiteY1" fmla="*/ 77422 h 178200"/>
                <a:gd name="connsiteX2" fmla="*/ 116310 w 172026"/>
                <a:gd name="connsiteY2" fmla="*/ 84536 h 178200"/>
                <a:gd name="connsiteX3" fmla="*/ 120474 w 172026"/>
                <a:gd name="connsiteY3" fmla="*/ 107408 h 178200"/>
                <a:gd name="connsiteX4" fmla="*/ 40865 w 172026"/>
                <a:gd name="connsiteY4" fmla="*/ 175003 h 178200"/>
                <a:gd name="connsiteX5" fmla="*/ 18975 w 172026"/>
                <a:gd name="connsiteY5" fmla="*/ 167177 h 178200"/>
                <a:gd name="connsiteX6" fmla="*/ 227 w 172026"/>
                <a:gd name="connsiteY6" fmla="*/ 64442 h 178200"/>
                <a:gd name="connsiteX7" fmla="*/ 17936 w 172026"/>
                <a:gd name="connsiteY7" fmla="*/ 49389 h 178200"/>
                <a:gd name="connsiteX8" fmla="*/ 43606 w 172026"/>
                <a:gd name="connsiteY8" fmla="*/ 58558 h 178200"/>
                <a:gd name="connsiteX9" fmla="*/ 141695 w 172026"/>
                <a:gd name="connsiteY9" fmla="*/ 601 h 178200"/>
                <a:gd name="connsiteX10" fmla="*/ 171926 w 172026"/>
                <a:gd name="connsiteY10" fmla="*/ 23273 h 178200"/>
                <a:gd name="connsiteX11" fmla="*/ 171978 w 172026"/>
                <a:gd name="connsiteY11" fmla="*/ 24124 h 178200"/>
                <a:gd name="connsiteX12" fmla="*/ 152330 w 172026"/>
                <a:gd name="connsiteY12" fmla="*/ 49927 h 17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026" h="178200">
                  <a:moveTo>
                    <a:pt x="152330" y="49927"/>
                  </a:moveTo>
                  <a:cubicBezTo>
                    <a:pt x="131709" y="54552"/>
                    <a:pt x="112567" y="63986"/>
                    <a:pt x="96387" y="77422"/>
                  </a:cubicBezTo>
                  <a:lnTo>
                    <a:pt x="116310" y="84536"/>
                  </a:lnTo>
                  <a:cubicBezTo>
                    <a:pt x="126026" y="88005"/>
                    <a:pt x="128352" y="100716"/>
                    <a:pt x="120474" y="107408"/>
                  </a:cubicBezTo>
                  <a:lnTo>
                    <a:pt x="40865" y="175003"/>
                  </a:lnTo>
                  <a:cubicBezTo>
                    <a:pt x="32993" y="181677"/>
                    <a:pt x="20830" y="177345"/>
                    <a:pt x="18975" y="167177"/>
                  </a:cubicBezTo>
                  <a:lnTo>
                    <a:pt x="227" y="64442"/>
                  </a:lnTo>
                  <a:cubicBezTo>
                    <a:pt x="-1628" y="54276"/>
                    <a:pt x="8205" y="45914"/>
                    <a:pt x="17936" y="49389"/>
                  </a:cubicBezTo>
                  <a:lnTo>
                    <a:pt x="43606" y="58558"/>
                  </a:lnTo>
                  <a:cubicBezTo>
                    <a:pt x="69455" y="29201"/>
                    <a:pt x="103775" y="9003"/>
                    <a:pt x="141695" y="601"/>
                  </a:cubicBezTo>
                  <a:cubicBezTo>
                    <a:pt x="156615" y="-2705"/>
                    <a:pt x="170983" y="8019"/>
                    <a:pt x="171926" y="23273"/>
                  </a:cubicBezTo>
                  <a:lnTo>
                    <a:pt x="171978" y="24124"/>
                  </a:lnTo>
                  <a:cubicBezTo>
                    <a:pt x="172740" y="36409"/>
                    <a:pt x="164341" y="47234"/>
                    <a:pt x="152330" y="49927"/>
                  </a:cubicBezTo>
                  <a:close/>
                </a:path>
              </a:pathLst>
            </a:custGeom>
            <a:solidFill>
              <a:schemeClr val="accent1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7" name="Frihandsfigur: Form 306">
              <a:extLst>
                <a:ext uri="{FF2B5EF4-FFF2-40B4-BE49-F238E27FC236}">
                  <a16:creationId xmlns:a16="http://schemas.microsoft.com/office/drawing/2014/main" id="{72BAEA3B-DDD2-9CD8-01CA-4DF6ADF2B1FC}"/>
                </a:ext>
              </a:extLst>
            </p:cNvPr>
            <p:cNvSpPr/>
            <p:nvPr/>
          </p:nvSpPr>
          <p:spPr>
            <a:xfrm>
              <a:off x="5183427" y="3044327"/>
              <a:ext cx="172025" cy="178202"/>
            </a:xfrm>
            <a:custGeom>
              <a:avLst/>
              <a:gdLst>
                <a:gd name="connsiteX0" fmla="*/ 19696 w 172025"/>
                <a:gd name="connsiteY0" fmla="*/ 49929 h 178202"/>
                <a:gd name="connsiteX1" fmla="*/ 75639 w 172025"/>
                <a:gd name="connsiteY1" fmla="*/ 77424 h 178202"/>
                <a:gd name="connsiteX2" fmla="*/ 55716 w 172025"/>
                <a:gd name="connsiteY2" fmla="*/ 84537 h 178202"/>
                <a:gd name="connsiteX3" fmla="*/ 51552 w 172025"/>
                <a:gd name="connsiteY3" fmla="*/ 107409 h 178202"/>
                <a:gd name="connsiteX4" fmla="*/ 131161 w 172025"/>
                <a:gd name="connsiteY4" fmla="*/ 175004 h 178202"/>
                <a:gd name="connsiteX5" fmla="*/ 153051 w 172025"/>
                <a:gd name="connsiteY5" fmla="*/ 167179 h 178202"/>
                <a:gd name="connsiteX6" fmla="*/ 171799 w 172025"/>
                <a:gd name="connsiteY6" fmla="*/ 64442 h 178202"/>
                <a:gd name="connsiteX7" fmla="*/ 154090 w 172025"/>
                <a:gd name="connsiteY7" fmla="*/ 49389 h 178202"/>
                <a:gd name="connsiteX8" fmla="*/ 128420 w 172025"/>
                <a:gd name="connsiteY8" fmla="*/ 58558 h 178202"/>
                <a:gd name="connsiteX9" fmla="*/ 30331 w 172025"/>
                <a:gd name="connsiteY9" fmla="*/ 601 h 178202"/>
                <a:gd name="connsiteX10" fmla="*/ 100 w 172025"/>
                <a:gd name="connsiteY10" fmla="*/ 23273 h 178202"/>
                <a:gd name="connsiteX11" fmla="*/ 48 w 172025"/>
                <a:gd name="connsiteY11" fmla="*/ 24124 h 178202"/>
                <a:gd name="connsiteX12" fmla="*/ 19696 w 172025"/>
                <a:gd name="connsiteY12" fmla="*/ 49929 h 178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025" h="178202">
                  <a:moveTo>
                    <a:pt x="19696" y="49929"/>
                  </a:moveTo>
                  <a:cubicBezTo>
                    <a:pt x="40317" y="54553"/>
                    <a:pt x="59459" y="63988"/>
                    <a:pt x="75639" y="77424"/>
                  </a:cubicBezTo>
                  <a:lnTo>
                    <a:pt x="55716" y="84537"/>
                  </a:lnTo>
                  <a:cubicBezTo>
                    <a:pt x="46000" y="88007"/>
                    <a:pt x="43674" y="100718"/>
                    <a:pt x="51552" y="107409"/>
                  </a:cubicBezTo>
                  <a:lnTo>
                    <a:pt x="131161" y="175004"/>
                  </a:lnTo>
                  <a:cubicBezTo>
                    <a:pt x="139033" y="181679"/>
                    <a:pt x="151196" y="177347"/>
                    <a:pt x="153051" y="167179"/>
                  </a:cubicBezTo>
                  <a:lnTo>
                    <a:pt x="171799" y="64442"/>
                  </a:lnTo>
                  <a:cubicBezTo>
                    <a:pt x="173654" y="54276"/>
                    <a:pt x="163821" y="45914"/>
                    <a:pt x="154090" y="49389"/>
                  </a:cubicBezTo>
                  <a:lnTo>
                    <a:pt x="128420" y="58558"/>
                  </a:lnTo>
                  <a:cubicBezTo>
                    <a:pt x="102571" y="29201"/>
                    <a:pt x="68251" y="9003"/>
                    <a:pt x="30331" y="601"/>
                  </a:cubicBezTo>
                  <a:cubicBezTo>
                    <a:pt x="15411" y="-2705"/>
                    <a:pt x="1043" y="8019"/>
                    <a:pt x="100" y="23273"/>
                  </a:cubicBezTo>
                  <a:lnTo>
                    <a:pt x="48" y="24124"/>
                  </a:lnTo>
                  <a:cubicBezTo>
                    <a:pt x="-712" y="36411"/>
                    <a:pt x="7686" y="47236"/>
                    <a:pt x="19696" y="49929"/>
                  </a:cubicBezTo>
                  <a:close/>
                </a:path>
              </a:pathLst>
            </a:custGeom>
            <a:solidFill>
              <a:schemeClr val="accent1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8" name="Frihandsfigur: Form 307">
              <a:extLst>
                <a:ext uri="{FF2B5EF4-FFF2-40B4-BE49-F238E27FC236}">
                  <a16:creationId xmlns:a16="http://schemas.microsoft.com/office/drawing/2014/main" id="{30D668DF-C9AC-E6E1-1ADA-83DB68ED6D8B}"/>
                </a:ext>
              </a:extLst>
            </p:cNvPr>
            <p:cNvSpPr/>
            <p:nvPr/>
          </p:nvSpPr>
          <p:spPr>
            <a:xfrm>
              <a:off x="4869693" y="2881664"/>
              <a:ext cx="247386" cy="172486"/>
            </a:xfrm>
            <a:custGeom>
              <a:avLst/>
              <a:gdLst>
                <a:gd name="connsiteX0" fmla="*/ 247387 w 247386"/>
                <a:gd name="connsiteY0" fmla="*/ 172484 h 172486"/>
                <a:gd name="connsiteX1" fmla="*/ 247387 w 247386"/>
                <a:gd name="connsiteY1" fmla="*/ 38186 h 172486"/>
                <a:gd name="connsiteX2" fmla="*/ 209201 w 247386"/>
                <a:gd name="connsiteY2" fmla="*/ 0 h 172486"/>
                <a:gd name="connsiteX3" fmla="*/ 38186 w 247386"/>
                <a:gd name="connsiteY3" fmla="*/ 0 h 172486"/>
                <a:gd name="connsiteX4" fmla="*/ 0 w 247386"/>
                <a:gd name="connsiteY4" fmla="*/ 38186 h 172486"/>
                <a:gd name="connsiteX5" fmla="*/ 0 w 247386"/>
                <a:gd name="connsiteY5" fmla="*/ 172486 h 17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386" h="172486">
                  <a:moveTo>
                    <a:pt x="247387" y="172484"/>
                  </a:moveTo>
                  <a:lnTo>
                    <a:pt x="247387" y="38186"/>
                  </a:lnTo>
                  <a:cubicBezTo>
                    <a:pt x="247387" y="17097"/>
                    <a:pt x="230290" y="0"/>
                    <a:pt x="209201" y="0"/>
                  </a:cubicBezTo>
                  <a:lnTo>
                    <a:pt x="38186" y="0"/>
                  </a:lnTo>
                  <a:cubicBezTo>
                    <a:pt x="17097" y="0"/>
                    <a:pt x="0" y="17097"/>
                    <a:pt x="0" y="38186"/>
                  </a:cubicBezTo>
                  <a:lnTo>
                    <a:pt x="0" y="172486"/>
                  </a:lnTo>
                </a:path>
              </a:pathLst>
            </a:custGeom>
            <a:solidFill>
              <a:srgbClr val="EAEAEA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9" name="Frihandsfigur: Form 308">
              <a:extLst>
                <a:ext uri="{FF2B5EF4-FFF2-40B4-BE49-F238E27FC236}">
                  <a16:creationId xmlns:a16="http://schemas.microsoft.com/office/drawing/2014/main" id="{B4D9202B-3240-26CD-5280-3D6A363417E8}"/>
                </a:ext>
              </a:extLst>
            </p:cNvPr>
            <p:cNvSpPr/>
            <p:nvPr/>
          </p:nvSpPr>
          <p:spPr>
            <a:xfrm>
              <a:off x="4869693" y="2881657"/>
              <a:ext cx="123688" cy="172482"/>
            </a:xfrm>
            <a:custGeom>
              <a:avLst/>
              <a:gdLst>
                <a:gd name="connsiteX0" fmla="*/ 123688 w 123688"/>
                <a:gd name="connsiteY0" fmla="*/ 0 h 172482"/>
                <a:gd name="connsiteX1" fmla="*/ 85496 w 123688"/>
                <a:gd name="connsiteY1" fmla="*/ 38193 h 172482"/>
                <a:gd name="connsiteX2" fmla="*/ 85496 w 123688"/>
                <a:gd name="connsiteY2" fmla="*/ 172483 h 172482"/>
                <a:gd name="connsiteX3" fmla="*/ 0 w 123688"/>
                <a:gd name="connsiteY3" fmla="*/ 172483 h 172482"/>
                <a:gd name="connsiteX4" fmla="*/ 0 w 123688"/>
                <a:gd name="connsiteY4" fmla="*/ 38193 h 172482"/>
                <a:gd name="connsiteX5" fmla="*/ 38178 w 123688"/>
                <a:gd name="connsiteY5" fmla="*/ 0 h 172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688" h="172482">
                  <a:moveTo>
                    <a:pt x="123688" y="0"/>
                  </a:moveTo>
                  <a:cubicBezTo>
                    <a:pt x="102592" y="0"/>
                    <a:pt x="85496" y="17097"/>
                    <a:pt x="85496" y="38193"/>
                  </a:cubicBezTo>
                  <a:lnTo>
                    <a:pt x="85496" y="172483"/>
                  </a:lnTo>
                  <a:lnTo>
                    <a:pt x="0" y="172483"/>
                  </a:lnTo>
                  <a:lnTo>
                    <a:pt x="0" y="38193"/>
                  </a:lnTo>
                  <a:cubicBezTo>
                    <a:pt x="0" y="17097"/>
                    <a:pt x="17097" y="0"/>
                    <a:pt x="38178" y="0"/>
                  </a:cubicBezTo>
                  <a:close/>
                </a:path>
              </a:pathLst>
            </a:custGeom>
            <a:solidFill>
              <a:srgbClr val="CFCFCF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0" name="Frihandsfigur: Form 309">
              <a:extLst>
                <a:ext uri="{FF2B5EF4-FFF2-40B4-BE49-F238E27FC236}">
                  <a16:creationId xmlns:a16="http://schemas.microsoft.com/office/drawing/2014/main" id="{8EA75863-2AE5-253D-2035-66BC2A5A4153}"/>
                </a:ext>
              </a:extLst>
            </p:cNvPr>
            <p:cNvSpPr/>
            <p:nvPr/>
          </p:nvSpPr>
          <p:spPr>
            <a:xfrm>
              <a:off x="4849552" y="2991783"/>
              <a:ext cx="287652" cy="239768"/>
            </a:xfrm>
            <a:custGeom>
              <a:avLst/>
              <a:gdLst>
                <a:gd name="connsiteX0" fmla="*/ 287653 w 287652"/>
                <a:gd name="connsiteY0" fmla="*/ 68785 h 239768"/>
                <a:gd name="connsiteX1" fmla="*/ 279288 w 287652"/>
                <a:gd name="connsiteY1" fmla="*/ 89013 h 239768"/>
                <a:gd name="connsiteX2" fmla="*/ 259060 w 287652"/>
                <a:gd name="connsiteY2" fmla="*/ 97392 h 239768"/>
                <a:gd name="connsiteX3" fmla="*/ 248856 w 287652"/>
                <a:gd name="connsiteY3" fmla="*/ 97392 h 239768"/>
                <a:gd name="connsiteX4" fmla="*/ 248856 w 287652"/>
                <a:gd name="connsiteY4" fmla="*/ 133188 h 239768"/>
                <a:gd name="connsiteX5" fmla="*/ 167503 w 287652"/>
                <a:gd name="connsiteY5" fmla="*/ 237033 h 239768"/>
                <a:gd name="connsiteX6" fmla="*/ 144187 w 287652"/>
                <a:gd name="connsiteY6" fmla="*/ 239768 h 239768"/>
                <a:gd name="connsiteX7" fmla="*/ 69566 w 287652"/>
                <a:gd name="connsiteY7" fmla="*/ 209000 h 239768"/>
                <a:gd name="connsiteX8" fmla="*/ 38812 w 287652"/>
                <a:gd name="connsiteY8" fmla="*/ 134747 h 239768"/>
                <a:gd name="connsiteX9" fmla="*/ 38812 w 287652"/>
                <a:gd name="connsiteY9" fmla="*/ 97392 h 239768"/>
                <a:gd name="connsiteX10" fmla="*/ 29358 w 287652"/>
                <a:gd name="connsiteY10" fmla="*/ 97392 h 239768"/>
                <a:gd name="connsiteX11" fmla="*/ 2 w 287652"/>
                <a:gd name="connsiteY11" fmla="*/ 69137 h 239768"/>
                <a:gd name="connsiteX12" fmla="*/ 8382 w 287652"/>
                <a:gd name="connsiteY12" fmla="*/ 48570 h 239768"/>
                <a:gd name="connsiteX13" fmla="*/ 28610 w 287652"/>
                <a:gd name="connsiteY13" fmla="*/ 40192 h 239768"/>
                <a:gd name="connsiteX14" fmla="*/ 51660 w 287652"/>
                <a:gd name="connsiteY14" fmla="*/ 40192 h 239768"/>
                <a:gd name="connsiteX15" fmla="*/ 51660 w 287652"/>
                <a:gd name="connsiteY15" fmla="*/ 9204 h 239768"/>
                <a:gd name="connsiteX16" fmla="*/ 64302 w 287652"/>
                <a:gd name="connsiteY16" fmla="*/ 677 h 239768"/>
                <a:gd name="connsiteX17" fmla="*/ 64919 w 287652"/>
                <a:gd name="connsiteY17" fmla="*/ 928 h 239768"/>
                <a:gd name="connsiteX18" fmla="*/ 104096 w 287652"/>
                <a:gd name="connsiteY18" fmla="*/ 12468 h 239768"/>
                <a:gd name="connsiteX19" fmla="*/ 143876 w 287652"/>
                <a:gd name="connsiteY19" fmla="*/ 16247 h 239768"/>
                <a:gd name="connsiteX20" fmla="*/ 223348 w 287652"/>
                <a:gd name="connsiteY20" fmla="*/ 723 h 239768"/>
                <a:gd name="connsiteX21" fmla="*/ 236020 w 287652"/>
                <a:gd name="connsiteY21" fmla="*/ 9249 h 239768"/>
                <a:gd name="connsiteX22" fmla="*/ 236020 w 287652"/>
                <a:gd name="connsiteY22" fmla="*/ 40194 h 239768"/>
                <a:gd name="connsiteX23" fmla="*/ 259056 w 287652"/>
                <a:gd name="connsiteY23" fmla="*/ 40194 h 239768"/>
                <a:gd name="connsiteX24" fmla="*/ 287653 w 287652"/>
                <a:gd name="connsiteY24" fmla="*/ 68785 h 23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7652" h="239768">
                  <a:moveTo>
                    <a:pt x="287653" y="68785"/>
                  </a:moveTo>
                  <a:cubicBezTo>
                    <a:pt x="287653" y="76695"/>
                    <a:pt x="284448" y="83839"/>
                    <a:pt x="279288" y="89013"/>
                  </a:cubicBezTo>
                  <a:cubicBezTo>
                    <a:pt x="274113" y="94188"/>
                    <a:pt x="266954" y="97392"/>
                    <a:pt x="259060" y="97392"/>
                  </a:cubicBezTo>
                  <a:lnTo>
                    <a:pt x="248856" y="97392"/>
                  </a:lnTo>
                  <a:lnTo>
                    <a:pt x="248856" y="133188"/>
                  </a:lnTo>
                  <a:cubicBezTo>
                    <a:pt x="248856" y="183273"/>
                    <a:pt x="214266" y="226067"/>
                    <a:pt x="167503" y="237033"/>
                  </a:cubicBezTo>
                  <a:cubicBezTo>
                    <a:pt x="160006" y="238797"/>
                    <a:pt x="152214" y="239738"/>
                    <a:pt x="144187" y="239768"/>
                  </a:cubicBezTo>
                  <a:cubicBezTo>
                    <a:pt x="115036" y="239855"/>
                    <a:pt x="88649" y="228081"/>
                    <a:pt x="69566" y="209000"/>
                  </a:cubicBezTo>
                  <a:cubicBezTo>
                    <a:pt x="50559" y="190006"/>
                    <a:pt x="38812" y="163752"/>
                    <a:pt x="38812" y="134747"/>
                  </a:cubicBezTo>
                  <a:lnTo>
                    <a:pt x="38812" y="97392"/>
                  </a:lnTo>
                  <a:lnTo>
                    <a:pt x="29358" y="97392"/>
                  </a:lnTo>
                  <a:cubicBezTo>
                    <a:pt x="13570" y="97392"/>
                    <a:pt x="192" y="84925"/>
                    <a:pt x="2" y="69137"/>
                  </a:cubicBezTo>
                  <a:cubicBezTo>
                    <a:pt x="-86" y="61096"/>
                    <a:pt x="3133" y="53819"/>
                    <a:pt x="8382" y="48570"/>
                  </a:cubicBezTo>
                  <a:cubicBezTo>
                    <a:pt x="13557" y="43396"/>
                    <a:pt x="20716" y="40192"/>
                    <a:pt x="28610" y="40192"/>
                  </a:cubicBezTo>
                  <a:lnTo>
                    <a:pt x="51660" y="40192"/>
                  </a:lnTo>
                  <a:lnTo>
                    <a:pt x="51660" y="9204"/>
                  </a:lnTo>
                  <a:cubicBezTo>
                    <a:pt x="51660" y="2692"/>
                    <a:pt x="58261" y="-1763"/>
                    <a:pt x="64302" y="677"/>
                  </a:cubicBezTo>
                  <a:lnTo>
                    <a:pt x="64919" y="928"/>
                  </a:lnTo>
                  <a:cubicBezTo>
                    <a:pt x="77665" y="6072"/>
                    <a:pt x="90778" y="9910"/>
                    <a:pt x="104096" y="12468"/>
                  </a:cubicBezTo>
                  <a:cubicBezTo>
                    <a:pt x="117239" y="14982"/>
                    <a:pt x="130557" y="16247"/>
                    <a:pt x="143876" y="16247"/>
                  </a:cubicBezTo>
                  <a:cubicBezTo>
                    <a:pt x="170882" y="16247"/>
                    <a:pt x="197872" y="11072"/>
                    <a:pt x="223348" y="723"/>
                  </a:cubicBezTo>
                  <a:cubicBezTo>
                    <a:pt x="229404" y="-1733"/>
                    <a:pt x="236020" y="2722"/>
                    <a:pt x="236020" y="9249"/>
                  </a:cubicBezTo>
                  <a:lnTo>
                    <a:pt x="236020" y="40194"/>
                  </a:lnTo>
                  <a:lnTo>
                    <a:pt x="259056" y="40194"/>
                  </a:lnTo>
                  <a:cubicBezTo>
                    <a:pt x="274865" y="40194"/>
                    <a:pt x="287653" y="52997"/>
                    <a:pt x="287653" y="68785"/>
                  </a:cubicBezTo>
                  <a:close/>
                </a:path>
              </a:pathLst>
            </a:custGeom>
            <a:solidFill>
              <a:srgbClr val="F4F4F4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1" name="Frihandsfigur: Form 310">
              <a:extLst>
                <a:ext uri="{FF2B5EF4-FFF2-40B4-BE49-F238E27FC236}">
                  <a16:creationId xmlns:a16="http://schemas.microsoft.com/office/drawing/2014/main" id="{EABEF288-5F0D-3A5A-B10E-CA4D4916C43A}"/>
                </a:ext>
              </a:extLst>
            </p:cNvPr>
            <p:cNvSpPr/>
            <p:nvPr/>
          </p:nvSpPr>
          <p:spPr>
            <a:xfrm>
              <a:off x="4849554" y="2991783"/>
              <a:ext cx="167503" cy="239769"/>
            </a:xfrm>
            <a:custGeom>
              <a:avLst/>
              <a:gdLst>
                <a:gd name="connsiteX0" fmla="*/ 167503 w 167503"/>
                <a:gd name="connsiteY0" fmla="*/ 237020 h 239769"/>
                <a:gd name="connsiteX1" fmla="*/ 167503 w 167503"/>
                <a:gd name="connsiteY1" fmla="*/ 237035 h 239769"/>
                <a:gd name="connsiteX2" fmla="*/ 144187 w 167503"/>
                <a:gd name="connsiteY2" fmla="*/ 239770 h 239769"/>
                <a:gd name="connsiteX3" fmla="*/ 69566 w 167503"/>
                <a:gd name="connsiteY3" fmla="*/ 209002 h 239769"/>
                <a:gd name="connsiteX4" fmla="*/ 38812 w 167503"/>
                <a:gd name="connsiteY4" fmla="*/ 134749 h 239769"/>
                <a:gd name="connsiteX5" fmla="*/ 38812 w 167503"/>
                <a:gd name="connsiteY5" fmla="*/ 97394 h 239769"/>
                <a:gd name="connsiteX6" fmla="*/ 29359 w 167503"/>
                <a:gd name="connsiteY6" fmla="*/ 97394 h 239769"/>
                <a:gd name="connsiteX7" fmla="*/ 2 w 167503"/>
                <a:gd name="connsiteY7" fmla="*/ 69138 h 239769"/>
                <a:gd name="connsiteX8" fmla="*/ 8382 w 167503"/>
                <a:gd name="connsiteY8" fmla="*/ 48572 h 239769"/>
                <a:gd name="connsiteX9" fmla="*/ 28610 w 167503"/>
                <a:gd name="connsiteY9" fmla="*/ 40194 h 239769"/>
                <a:gd name="connsiteX10" fmla="*/ 51660 w 167503"/>
                <a:gd name="connsiteY10" fmla="*/ 40194 h 239769"/>
                <a:gd name="connsiteX11" fmla="*/ 51660 w 167503"/>
                <a:gd name="connsiteY11" fmla="*/ 9204 h 239769"/>
                <a:gd name="connsiteX12" fmla="*/ 64302 w 167503"/>
                <a:gd name="connsiteY12" fmla="*/ 677 h 239769"/>
                <a:gd name="connsiteX13" fmla="*/ 64919 w 167503"/>
                <a:gd name="connsiteY13" fmla="*/ 928 h 239769"/>
                <a:gd name="connsiteX14" fmla="*/ 104096 w 167503"/>
                <a:gd name="connsiteY14" fmla="*/ 12468 h 239769"/>
                <a:gd name="connsiteX15" fmla="*/ 104096 w 167503"/>
                <a:gd name="connsiteY15" fmla="*/ 154888 h 239769"/>
                <a:gd name="connsiteX16" fmla="*/ 167503 w 167503"/>
                <a:gd name="connsiteY16" fmla="*/ 237020 h 23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503" h="239769">
                  <a:moveTo>
                    <a:pt x="167503" y="237020"/>
                  </a:moveTo>
                  <a:cubicBezTo>
                    <a:pt x="167503" y="237020"/>
                    <a:pt x="167488" y="237020"/>
                    <a:pt x="167503" y="237035"/>
                  </a:cubicBezTo>
                  <a:cubicBezTo>
                    <a:pt x="160006" y="238799"/>
                    <a:pt x="152214" y="239739"/>
                    <a:pt x="144187" y="239770"/>
                  </a:cubicBezTo>
                  <a:cubicBezTo>
                    <a:pt x="115036" y="239857"/>
                    <a:pt x="88649" y="228083"/>
                    <a:pt x="69566" y="209002"/>
                  </a:cubicBezTo>
                  <a:cubicBezTo>
                    <a:pt x="50559" y="190008"/>
                    <a:pt x="38812" y="163754"/>
                    <a:pt x="38812" y="134749"/>
                  </a:cubicBezTo>
                  <a:lnTo>
                    <a:pt x="38812" y="97394"/>
                  </a:lnTo>
                  <a:lnTo>
                    <a:pt x="29359" y="97394"/>
                  </a:lnTo>
                  <a:cubicBezTo>
                    <a:pt x="13570" y="97394"/>
                    <a:pt x="192" y="84927"/>
                    <a:pt x="2" y="69138"/>
                  </a:cubicBezTo>
                  <a:cubicBezTo>
                    <a:pt x="-86" y="61098"/>
                    <a:pt x="3133" y="53821"/>
                    <a:pt x="8382" y="48572"/>
                  </a:cubicBezTo>
                  <a:cubicBezTo>
                    <a:pt x="13557" y="43397"/>
                    <a:pt x="20716" y="40194"/>
                    <a:pt x="28610" y="40194"/>
                  </a:cubicBezTo>
                  <a:lnTo>
                    <a:pt x="51660" y="40194"/>
                  </a:lnTo>
                  <a:lnTo>
                    <a:pt x="51660" y="9204"/>
                  </a:lnTo>
                  <a:cubicBezTo>
                    <a:pt x="51660" y="2692"/>
                    <a:pt x="58261" y="-1763"/>
                    <a:pt x="64302" y="677"/>
                  </a:cubicBezTo>
                  <a:lnTo>
                    <a:pt x="64919" y="928"/>
                  </a:lnTo>
                  <a:cubicBezTo>
                    <a:pt x="77665" y="6072"/>
                    <a:pt x="90778" y="9910"/>
                    <a:pt x="104096" y="12468"/>
                  </a:cubicBezTo>
                  <a:lnTo>
                    <a:pt x="104096" y="154888"/>
                  </a:lnTo>
                  <a:cubicBezTo>
                    <a:pt x="104099" y="194359"/>
                    <a:pt x="131031" y="227523"/>
                    <a:pt x="167503" y="237020"/>
                  </a:cubicBezTo>
                  <a:close/>
                </a:path>
              </a:pathLst>
            </a:custGeom>
            <a:solidFill>
              <a:srgbClr val="F4F4F4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2" name="Frihandsfigur: Form 311">
              <a:extLst>
                <a:ext uri="{FF2B5EF4-FFF2-40B4-BE49-F238E27FC236}">
                  <a16:creationId xmlns:a16="http://schemas.microsoft.com/office/drawing/2014/main" id="{590A11C1-7735-DD85-CAE7-799E4AA7A2ED}"/>
                </a:ext>
              </a:extLst>
            </p:cNvPr>
            <p:cNvSpPr/>
            <p:nvPr/>
          </p:nvSpPr>
          <p:spPr>
            <a:xfrm>
              <a:off x="4549403" y="3267229"/>
              <a:ext cx="349738" cy="375089"/>
            </a:xfrm>
            <a:custGeom>
              <a:avLst/>
              <a:gdLst>
                <a:gd name="connsiteX0" fmla="*/ 174869 w 349738"/>
                <a:gd name="connsiteY0" fmla="*/ 0 h 375089"/>
                <a:gd name="connsiteX1" fmla="*/ 0 w 349738"/>
                <a:gd name="connsiteY1" fmla="*/ 174869 h 375089"/>
                <a:gd name="connsiteX2" fmla="*/ 0 w 349738"/>
                <a:gd name="connsiteY2" fmla="*/ 197923 h 375089"/>
                <a:gd name="connsiteX3" fmla="*/ 76688 w 349738"/>
                <a:gd name="connsiteY3" fmla="*/ 313026 h 375089"/>
                <a:gd name="connsiteX4" fmla="*/ 98082 w 349738"/>
                <a:gd name="connsiteY4" fmla="*/ 343277 h 375089"/>
                <a:gd name="connsiteX5" fmla="*/ 174867 w 349738"/>
                <a:gd name="connsiteY5" fmla="*/ 375089 h 375089"/>
                <a:gd name="connsiteX6" fmla="*/ 175222 w 349738"/>
                <a:gd name="connsiteY6" fmla="*/ 375089 h 375089"/>
                <a:gd name="connsiteX7" fmla="*/ 272426 w 349738"/>
                <a:gd name="connsiteY7" fmla="*/ 313285 h 375089"/>
                <a:gd name="connsiteX8" fmla="*/ 349738 w 349738"/>
                <a:gd name="connsiteY8" fmla="*/ 197924 h 375089"/>
                <a:gd name="connsiteX9" fmla="*/ 349738 w 349738"/>
                <a:gd name="connsiteY9" fmla="*/ 174871 h 375089"/>
                <a:gd name="connsiteX10" fmla="*/ 174869 w 349738"/>
                <a:gd name="connsiteY10" fmla="*/ 0 h 375089"/>
                <a:gd name="connsiteX11" fmla="*/ 258229 w 349738"/>
                <a:gd name="connsiteY11" fmla="*/ 265074 h 375089"/>
                <a:gd name="connsiteX12" fmla="*/ 175142 w 349738"/>
                <a:gd name="connsiteY12" fmla="*/ 349863 h 375089"/>
                <a:gd name="connsiteX13" fmla="*/ 174869 w 349738"/>
                <a:gd name="connsiteY13" fmla="*/ 349863 h 375089"/>
                <a:gd name="connsiteX14" fmla="*/ 115915 w 349738"/>
                <a:gd name="connsiteY14" fmla="*/ 325437 h 375089"/>
                <a:gd name="connsiteX15" fmla="*/ 91509 w 349738"/>
                <a:gd name="connsiteY15" fmla="*/ 266503 h 375089"/>
                <a:gd name="connsiteX16" fmla="*/ 91509 w 349738"/>
                <a:gd name="connsiteY16" fmla="*/ 232367 h 375089"/>
                <a:gd name="connsiteX17" fmla="*/ 78896 w 349738"/>
                <a:gd name="connsiteY17" fmla="*/ 219754 h 375089"/>
                <a:gd name="connsiteX18" fmla="*/ 70250 w 349738"/>
                <a:gd name="connsiteY18" fmla="*/ 219754 h 375089"/>
                <a:gd name="connsiteX19" fmla="*/ 56045 w 349738"/>
                <a:gd name="connsiteY19" fmla="*/ 206392 h 375089"/>
                <a:gd name="connsiteX20" fmla="*/ 60007 w 349738"/>
                <a:gd name="connsiteY20" fmla="*/ 196670 h 375089"/>
                <a:gd name="connsiteX21" fmla="*/ 69573 w 349738"/>
                <a:gd name="connsiteY21" fmla="*/ 192708 h 375089"/>
                <a:gd name="connsiteX22" fmla="*/ 78896 w 349738"/>
                <a:gd name="connsiteY22" fmla="*/ 192708 h 375089"/>
                <a:gd name="connsiteX23" fmla="*/ 91509 w 349738"/>
                <a:gd name="connsiteY23" fmla="*/ 180094 h 375089"/>
                <a:gd name="connsiteX24" fmla="*/ 91509 w 349738"/>
                <a:gd name="connsiteY24" fmla="*/ 177178 h 375089"/>
                <a:gd name="connsiteX25" fmla="*/ 125163 w 349738"/>
                <a:gd name="connsiteY25" fmla="*/ 186932 h 375089"/>
                <a:gd name="connsiteX26" fmla="*/ 175204 w 349738"/>
                <a:gd name="connsiteY26" fmla="*/ 162012 h 375089"/>
                <a:gd name="connsiteX27" fmla="*/ 225246 w 349738"/>
                <a:gd name="connsiteY27" fmla="*/ 186932 h 375089"/>
                <a:gd name="connsiteX28" fmla="*/ 258227 w 349738"/>
                <a:gd name="connsiteY28" fmla="*/ 177523 h 375089"/>
                <a:gd name="connsiteX29" fmla="*/ 258227 w 349738"/>
                <a:gd name="connsiteY29" fmla="*/ 180094 h 375089"/>
                <a:gd name="connsiteX30" fmla="*/ 270840 w 349738"/>
                <a:gd name="connsiteY30" fmla="*/ 192708 h 375089"/>
                <a:gd name="connsiteX31" fmla="*/ 280164 w 349738"/>
                <a:gd name="connsiteY31" fmla="*/ 192708 h 375089"/>
                <a:gd name="connsiteX32" fmla="*/ 293680 w 349738"/>
                <a:gd name="connsiteY32" fmla="*/ 206224 h 375089"/>
                <a:gd name="connsiteX33" fmla="*/ 289730 w 349738"/>
                <a:gd name="connsiteY33" fmla="*/ 215790 h 375089"/>
                <a:gd name="connsiteX34" fmla="*/ 280164 w 349738"/>
                <a:gd name="connsiteY34" fmla="*/ 219752 h 375089"/>
                <a:gd name="connsiteX35" fmla="*/ 270840 w 349738"/>
                <a:gd name="connsiteY35" fmla="*/ 219752 h 375089"/>
                <a:gd name="connsiteX36" fmla="*/ 258227 w 349738"/>
                <a:gd name="connsiteY36" fmla="*/ 232365 h 375089"/>
                <a:gd name="connsiteX37" fmla="*/ 258227 w 349738"/>
                <a:gd name="connsiteY37" fmla="*/ 265074 h 375089"/>
                <a:gd name="connsiteX38" fmla="*/ 324512 w 349738"/>
                <a:gd name="connsiteY38" fmla="*/ 197923 h 375089"/>
                <a:gd name="connsiteX39" fmla="*/ 282540 w 349738"/>
                <a:gd name="connsiteY39" fmla="*/ 279098 h 375089"/>
                <a:gd name="connsiteX40" fmla="*/ 283455 w 349738"/>
                <a:gd name="connsiteY40" fmla="*/ 265075 h 375089"/>
                <a:gd name="connsiteX41" fmla="*/ 283455 w 349738"/>
                <a:gd name="connsiteY41" fmla="*/ 244845 h 375089"/>
                <a:gd name="connsiteX42" fmla="*/ 307582 w 349738"/>
                <a:gd name="connsiteY42" fmla="*/ 233618 h 375089"/>
                <a:gd name="connsiteX43" fmla="*/ 318908 w 349738"/>
                <a:gd name="connsiteY43" fmla="*/ 206226 h 375089"/>
                <a:gd name="connsiteX44" fmla="*/ 283455 w 349738"/>
                <a:gd name="connsiteY44" fmla="*/ 167621 h 375089"/>
                <a:gd name="connsiteX45" fmla="*/ 283455 w 349738"/>
                <a:gd name="connsiteY45" fmla="*/ 144925 h 375089"/>
                <a:gd name="connsiteX46" fmla="*/ 273506 w 349738"/>
                <a:gd name="connsiteY46" fmla="*/ 132597 h 375089"/>
                <a:gd name="connsiteX47" fmla="*/ 259354 w 349738"/>
                <a:gd name="connsiteY47" fmla="*/ 139715 h 375089"/>
                <a:gd name="connsiteX48" fmla="*/ 225246 w 349738"/>
                <a:gd name="connsiteY48" fmla="*/ 161706 h 375089"/>
                <a:gd name="connsiteX49" fmla="*/ 189802 w 349738"/>
                <a:gd name="connsiteY49" fmla="*/ 136352 h 375089"/>
                <a:gd name="connsiteX50" fmla="*/ 175126 w 349738"/>
                <a:gd name="connsiteY50" fmla="*/ 125917 h 375089"/>
                <a:gd name="connsiteX51" fmla="*/ 160610 w 349738"/>
                <a:gd name="connsiteY51" fmla="*/ 136347 h 375089"/>
                <a:gd name="connsiteX52" fmla="*/ 125163 w 349738"/>
                <a:gd name="connsiteY52" fmla="*/ 161706 h 375089"/>
                <a:gd name="connsiteX53" fmla="*/ 90554 w 349738"/>
                <a:gd name="connsiteY53" fmla="*/ 138555 h 375089"/>
                <a:gd name="connsiteX54" fmla="*/ 76443 w 349738"/>
                <a:gd name="connsiteY54" fmla="*/ 130994 h 375089"/>
                <a:gd name="connsiteX55" fmla="*/ 66281 w 349738"/>
                <a:gd name="connsiteY55" fmla="*/ 143366 h 375089"/>
                <a:gd name="connsiteX56" fmla="*/ 66281 w 349738"/>
                <a:gd name="connsiteY56" fmla="*/ 167619 h 375089"/>
                <a:gd name="connsiteX57" fmla="*/ 42168 w 349738"/>
                <a:gd name="connsiteY57" fmla="*/ 178833 h 375089"/>
                <a:gd name="connsiteX58" fmla="*/ 30818 w 349738"/>
                <a:gd name="connsiteY58" fmla="*/ 206696 h 375089"/>
                <a:gd name="connsiteX59" fmla="*/ 66281 w 349738"/>
                <a:gd name="connsiteY59" fmla="*/ 244783 h 375089"/>
                <a:gd name="connsiteX60" fmla="*/ 66281 w 349738"/>
                <a:gd name="connsiteY60" fmla="*/ 266501 h 375089"/>
                <a:gd name="connsiteX61" fmla="*/ 67010 w 349738"/>
                <a:gd name="connsiteY61" fmla="*/ 278952 h 375089"/>
                <a:gd name="connsiteX62" fmla="*/ 25226 w 349738"/>
                <a:gd name="connsiteY62" fmla="*/ 197923 h 375089"/>
                <a:gd name="connsiteX63" fmla="*/ 25226 w 349738"/>
                <a:gd name="connsiteY63" fmla="*/ 174869 h 375089"/>
                <a:gd name="connsiteX64" fmla="*/ 174869 w 349738"/>
                <a:gd name="connsiteY64" fmla="*/ 25226 h 375089"/>
                <a:gd name="connsiteX65" fmla="*/ 324512 w 349738"/>
                <a:gd name="connsiteY65" fmla="*/ 174869 h 37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49738" h="375089">
                  <a:moveTo>
                    <a:pt x="174869" y="0"/>
                  </a:moveTo>
                  <a:cubicBezTo>
                    <a:pt x="78446" y="0"/>
                    <a:pt x="0" y="78446"/>
                    <a:pt x="0" y="174869"/>
                  </a:cubicBezTo>
                  <a:lnTo>
                    <a:pt x="0" y="197923"/>
                  </a:lnTo>
                  <a:cubicBezTo>
                    <a:pt x="0" y="248221"/>
                    <a:pt x="30600" y="293786"/>
                    <a:pt x="76688" y="313026"/>
                  </a:cubicBezTo>
                  <a:cubicBezTo>
                    <a:pt x="81954" y="324120"/>
                    <a:pt x="89140" y="334344"/>
                    <a:pt x="98082" y="343277"/>
                  </a:cubicBezTo>
                  <a:cubicBezTo>
                    <a:pt x="118606" y="363801"/>
                    <a:pt x="145861" y="375091"/>
                    <a:pt x="174867" y="375089"/>
                  </a:cubicBezTo>
                  <a:lnTo>
                    <a:pt x="175222" y="375089"/>
                  </a:lnTo>
                  <a:cubicBezTo>
                    <a:pt x="217853" y="374953"/>
                    <a:pt x="254791" y="349723"/>
                    <a:pt x="272426" y="313285"/>
                  </a:cubicBezTo>
                  <a:cubicBezTo>
                    <a:pt x="318888" y="294195"/>
                    <a:pt x="349738" y="248520"/>
                    <a:pt x="349738" y="197924"/>
                  </a:cubicBezTo>
                  <a:lnTo>
                    <a:pt x="349738" y="174871"/>
                  </a:lnTo>
                  <a:cubicBezTo>
                    <a:pt x="349738" y="78446"/>
                    <a:pt x="271293" y="0"/>
                    <a:pt x="174869" y="0"/>
                  </a:cubicBezTo>
                  <a:close/>
                  <a:moveTo>
                    <a:pt x="258229" y="265074"/>
                  </a:moveTo>
                  <a:cubicBezTo>
                    <a:pt x="258229" y="311679"/>
                    <a:pt x="220956" y="349717"/>
                    <a:pt x="175142" y="349863"/>
                  </a:cubicBezTo>
                  <a:cubicBezTo>
                    <a:pt x="175051" y="349863"/>
                    <a:pt x="174960" y="349863"/>
                    <a:pt x="174869" y="349863"/>
                  </a:cubicBezTo>
                  <a:cubicBezTo>
                    <a:pt x="152601" y="349863"/>
                    <a:pt x="131675" y="341195"/>
                    <a:pt x="115915" y="325437"/>
                  </a:cubicBezTo>
                  <a:cubicBezTo>
                    <a:pt x="100177" y="309709"/>
                    <a:pt x="91509" y="288781"/>
                    <a:pt x="91509" y="266503"/>
                  </a:cubicBezTo>
                  <a:lnTo>
                    <a:pt x="91509" y="232367"/>
                  </a:lnTo>
                  <a:cubicBezTo>
                    <a:pt x="91509" y="225401"/>
                    <a:pt x="85862" y="219754"/>
                    <a:pt x="78896" y="219754"/>
                  </a:cubicBezTo>
                  <a:lnTo>
                    <a:pt x="70250" y="219754"/>
                  </a:lnTo>
                  <a:cubicBezTo>
                    <a:pt x="62506" y="219754"/>
                    <a:pt x="56134" y="213762"/>
                    <a:pt x="56045" y="206392"/>
                  </a:cubicBezTo>
                  <a:cubicBezTo>
                    <a:pt x="56001" y="202722"/>
                    <a:pt x="57408" y="199270"/>
                    <a:pt x="60007" y="196670"/>
                  </a:cubicBezTo>
                  <a:cubicBezTo>
                    <a:pt x="62563" y="194114"/>
                    <a:pt x="65960" y="192708"/>
                    <a:pt x="69573" y="192708"/>
                  </a:cubicBezTo>
                  <a:lnTo>
                    <a:pt x="78896" y="192708"/>
                  </a:lnTo>
                  <a:cubicBezTo>
                    <a:pt x="85862" y="192708"/>
                    <a:pt x="91509" y="187060"/>
                    <a:pt x="91509" y="180094"/>
                  </a:cubicBezTo>
                  <a:lnTo>
                    <a:pt x="91509" y="177178"/>
                  </a:lnTo>
                  <a:cubicBezTo>
                    <a:pt x="101339" y="183428"/>
                    <a:pt x="112935" y="186932"/>
                    <a:pt x="125163" y="186932"/>
                  </a:cubicBezTo>
                  <a:cubicBezTo>
                    <a:pt x="145210" y="186932"/>
                    <a:pt x="163585" y="177414"/>
                    <a:pt x="175204" y="162012"/>
                  </a:cubicBezTo>
                  <a:cubicBezTo>
                    <a:pt x="186825" y="177412"/>
                    <a:pt x="205200" y="186932"/>
                    <a:pt x="225246" y="186932"/>
                  </a:cubicBezTo>
                  <a:cubicBezTo>
                    <a:pt x="237123" y="186932"/>
                    <a:pt x="248500" y="183550"/>
                    <a:pt x="258227" y="177523"/>
                  </a:cubicBezTo>
                  <a:lnTo>
                    <a:pt x="258227" y="180094"/>
                  </a:lnTo>
                  <a:cubicBezTo>
                    <a:pt x="258227" y="187060"/>
                    <a:pt x="263875" y="192708"/>
                    <a:pt x="270840" y="192708"/>
                  </a:cubicBezTo>
                  <a:lnTo>
                    <a:pt x="280164" y="192708"/>
                  </a:lnTo>
                  <a:cubicBezTo>
                    <a:pt x="287618" y="192708"/>
                    <a:pt x="293680" y="198770"/>
                    <a:pt x="293680" y="206224"/>
                  </a:cubicBezTo>
                  <a:cubicBezTo>
                    <a:pt x="293680" y="209838"/>
                    <a:pt x="292273" y="213240"/>
                    <a:pt x="289730" y="215790"/>
                  </a:cubicBezTo>
                  <a:cubicBezTo>
                    <a:pt x="287174" y="218346"/>
                    <a:pt x="283776" y="219752"/>
                    <a:pt x="280164" y="219752"/>
                  </a:cubicBezTo>
                  <a:lnTo>
                    <a:pt x="270840" y="219752"/>
                  </a:lnTo>
                  <a:cubicBezTo>
                    <a:pt x="263875" y="219752"/>
                    <a:pt x="258227" y="225399"/>
                    <a:pt x="258227" y="232365"/>
                  </a:cubicBezTo>
                  <a:lnTo>
                    <a:pt x="258227" y="265074"/>
                  </a:lnTo>
                  <a:close/>
                  <a:moveTo>
                    <a:pt x="324512" y="197923"/>
                  </a:moveTo>
                  <a:cubicBezTo>
                    <a:pt x="324512" y="230616"/>
                    <a:pt x="308369" y="260738"/>
                    <a:pt x="282540" y="279098"/>
                  </a:cubicBezTo>
                  <a:cubicBezTo>
                    <a:pt x="283122" y="274502"/>
                    <a:pt x="283455" y="269828"/>
                    <a:pt x="283455" y="265075"/>
                  </a:cubicBezTo>
                  <a:lnTo>
                    <a:pt x="283455" y="244845"/>
                  </a:lnTo>
                  <a:cubicBezTo>
                    <a:pt x="292565" y="244085"/>
                    <a:pt x="301031" y="240168"/>
                    <a:pt x="307582" y="233618"/>
                  </a:cubicBezTo>
                  <a:cubicBezTo>
                    <a:pt x="314886" y="226294"/>
                    <a:pt x="318908" y="216565"/>
                    <a:pt x="318908" y="206226"/>
                  </a:cubicBezTo>
                  <a:cubicBezTo>
                    <a:pt x="318908" y="185972"/>
                    <a:pt x="303283" y="169298"/>
                    <a:pt x="283455" y="167621"/>
                  </a:cubicBezTo>
                  <a:lnTo>
                    <a:pt x="283455" y="144925"/>
                  </a:lnTo>
                  <a:cubicBezTo>
                    <a:pt x="283455" y="138986"/>
                    <a:pt x="279311" y="133853"/>
                    <a:pt x="273506" y="132597"/>
                  </a:cubicBezTo>
                  <a:cubicBezTo>
                    <a:pt x="267702" y="131340"/>
                    <a:pt x="261808" y="134307"/>
                    <a:pt x="259354" y="139715"/>
                  </a:cubicBezTo>
                  <a:cubicBezTo>
                    <a:pt x="253296" y="153074"/>
                    <a:pt x="239909" y="161706"/>
                    <a:pt x="225246" y="161706"/>
                  </a:cubicBezTo>
                  <a:cubicBezTo>
                    <a:pt x="209211" y="161706"/>
                    <a:pt x="194966" y="151515"/>
                    <a:pt x="189802" y="136352"/>
                  </a:cubicBezTo>
                  <a:cubicBezTo>
                    <a:pt x="187677" y="130111"/>
                    <a:pt x="181843" y="125917"/>
                    <a:pt x="175126" y="125917"/>
                  </a:cubicBezTo>
                  <a:cubicBezTo>
                    <a:pt x="168571" y="125917"/>
                    <a:pt x="162737" y="130108"/>
                    <a:pt x="160610" y="136347"/>
                  </a:cubicBezTo>
                  <a:cubicBezTo>
                    <a:pt x="155442" y="151515"/>
                    <a:pt x="141197" y="161706"/>
                    <a:pt x="125163" y="161706"/>
                  </a:cubicBezTo>
                  <a:cubicBezTo>
                    <a:pt x="109945" y="161706"/>
                    <a:pt x="96360" y="152620"/>
                    <a:pt x="90554" y="138555"/>
                  </a:cubicBezTo>
                  <a:cubicBezTo>
                    <a:pt x="88257" y="132990"/>
                    <a:pt x="82349" y="129828"/>
                    <a:pt x="76443" y="130994"/>
                  </a:cubicBezTo>
                  <a:cubicBezTo>
                    <a:pt x="70536" y="132164"/>
                    <a:pt x="66281" y="137346"/>
                    <a:pt x="66281" y="143366"/>
                  </a:cubicBezTo>
                  <a:lnTo>
                    <a:pt x="66281" y="167619"/>
                  </a:lnTo>
                  <a:cubicBezTo>
                    <a:pt x="57171" y="168379"/>
                    <a:pt x="48707" y="172294"/>
                    <a:pt x="42168" y="178833"/>
                  </a:cubicBezTo>
                  <a:cubicBezTo>
                    <a:pt x="34723" y="186278"/>
                    <a:pt x="30692" y="196175"/>
                    <a:pt x="30818" y="206696"/>
                  </a:cubicBezTo>
                  <a:cubicBezTo>
                    <a:pt x="31057" y="226492"/>
                    <a:pt x="46623" y="242826"/>
                    <a:pt x="66281" y="244783"/>
                  </a:cubicBezTo>
                  <a:lnTo>
                    <a:pt x="66281" y="266501"/>
                  </a:lnTo>
                  <a:cubicBezTo>
                    <a:pt x="66281" y="270696"/>
                    <a:pt x="66545" y="274846"/>
                    <a:pt x="67010" y="278952"/>
                  </a:cubicBezTo>
                  <a:cubicBezTo>
                    <a:pt x="41302" y="260570"/>
                    <a:pt x="25226" y="230488"/>
                    <a:pt x="25226" y="197923"/>
                  </a:cubicBezTo>
                  <a:lnTo>
                    <a:pt x="25226" y="174869"/>
                  </a:lnTo>
                  <a:cubicBezTo>
                    <a:pt x="25226" y="92355"/>
                    <a:pt x="92357" y="25226"/>
                    <a:pt x="174869" y="25226"/>
                  </a:cubicBezTo>
                  <a:cubicBezTo>
                    <a:pt x="257381" y="25226"/>
                    <a:pt x="324512" y="92357"/>
                    <a:pt x="324512" y="174869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3" name="Frihandsfigur: Form 312">
              <a:extLst>
                <a:ext uri="{FF2B5EF4-FFF2-40B4-BE49-F238E27FC236}">
                  <a16:creationId xmlns:a16="http://schemas.microsoft.com/office/drawing/2014/main" id="{E9D16267-2C02-69CB-5596-BA8BA4E48DED}"/>
                </a:ext>
              </a:extLst>
            </p:cNvPr>
            <p:cNvSpPr/>
            <p:nvPr/>
          </p:nvSpPr>
          <p:spPr>
            <a:xfrm>
              <a:off x="4689340" y="3454976"/>
              <a:ext cx="25226" cy="46847"/>
            </a:xfrm>
            <a:custGeom>
              <a:avLst/>
              <a:gdLst>
                <a:gd name="connsiteX0" fmla="*/ 12613 w 25226"/>
                <a:gd name="connsiteY0" fmla="*/ 46847 h 46847"/>
                <a:gd name="connsiteX1" fmla="*/ 25226 w 25226"/>
                <a:gd name="connsiteY1" fmla="*/ 34234 h 46847"/>
                <a:gd name="connsiteX2" fmla="*/ 25226 w 25226"/>
                <a:gd name="connsiteY2" fmla="*/ 12613 h 46847"/>
                <a:gd name="connsiteX3" fmla="*/ 12613 w 25226"/>
                <a:gd name="connsiteY3" fmla="*/ 0 h 46847"/>
                <a:gd name="connsiteX4" fmla="*/ 0 w 25226"/>
                <a:gd name="connsiteY4" fmla="*/ 12613 h 46847"/>
                <a:gd name="connsiteX5" fmla="*/ 0 w 25226"/>
                <a:gd name="connsiteY5" fmla="*/ 34234 h 46847"/>
                <a:gd name="connsiteX6" fmla="*/ 12613 w 25226"/>
                <a:gd name="connsiteY6" fmla="*/ 46847 h 4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26" h="46847">
                  <a:moveTo>
                    <a:pt x="12613" y="46847"/>
                  </a:moveTo>
                  <a:cubicBezTo>
                    <a:pt x="19579" y="46847"/>
                    <a:pt x="25226" y="41200"/>
                    <a:pt x="25226" y="34234"/>
                  </a:cubicBezTo>
                  <a:lnTo>
                    <a:pt x="25226" y="12613"/>
                  </a:lnTo>
                  <a:cubicBezTo>
                    <a:pt x="25226" y="5647"/>
                    <a:pt x="19579" y="0"/>
                    <a:pt x="12613" y="0"/>
                  </a:cubicBezTo>
                  <a:cubicBezTo>
                    <a:pt x="5647" y="0"/>
                    <a:pt x="0" y="5647"/>
                    <a:pt x="0" y="12613"/>
                  </a:cubicBezTo>
                  <a:lnTo>
                    <a:pt x="0" y="34234"/>
                  </a:lnTo>
                  <a:cubicBezTo>
                    <a:pt x="0" y="41200"/>
                    <a:pt x="5647" y="46847"/>
                    <a:pt x="12613" y="46847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4" name="Frihandsfigur: Form 313">
              <a:extLst>
                <a:ext uri="{FF2B5EF4-FFF2-40B4-BE49-F238E27FC236}">
                  <a16:creationId xmlns:a16="http://schemas.microsoft.com/office/drawing/2014/main" id="{53A344B7-5588-9FC3-8BB9-E7D43ED0D8CD}"/>
                </a:ext>
              </a:extLst>
            </p:cNvPr>
            <p:cNvSpPr/>
            <p:nvPr/>
          </p:nvSpPr>
          <p:spPr>
            <a:xfrm>
              <a:off x="4733962" y="3454976"/>
              <a:ext cx="25226" cy="46847"/>
            </a:xfrm>
            <a:custGeom>
              <a:avLst/>
              <a:gdLst>
                <a:gd name="connsiteX0" fmla="*/ 12613 w 25226"/>
                <a:gd name="connsiteY0" fmla="*/ 46847 h 46847"/>
                <a:gd name="connsiteX1" fmla="*/ 25226 w 25226"/>
                <a:gd name="connsiteY1" fmla="*/ 34234 h 46847"/>
                <a:gd name="connsiteX2" fmla="*/ 25226 w 25226"/>
                <a:gd name="connsiteY2" fmla="*/ 12613 h 46847"/>
                <a:gd name="connsiteX3" fmla="*/ 12613 w 25226"/>
                <a:gd name="connsiteY3" fmla="*/ 0 h 46847"/>
                <a:gd name="connsiteX4" fmla="*/ 0 w 25226"/>
                <a:gd name="connsiteY4" fmla="*/ 12613 h 46847"/>
                <a:gd name="connsiteX5" fmla="*/ 0 w 25226"/>
                <a:gd name="connsiteY5" fmla="*/ 34234 h 46847"/>
                <a:gd name="connsiteX6" fmla="*/ 12613 w 25226"/>
                <a:gd name="connsiteY6" fmla="*/ 46847 h 4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26" h="46847">
                  <a:moveTo>
                    <a:pt x="12613" y="46847"/>
                  </a:moveTo>
                  <a:cubicBezTo>
                    <a:pt x="19579" y="46847"/>
                    <a:pt x="25226" y="41200"/>
                    <a:pt x="25226" y="34234"/>
                  </a:cubicBezTo>
                  <a:lnTo>
                    <a:pt x="25226" y="12613"/>
                  </a:lnTo>
                  <a:cubicBezTo>
                    <a:pt x="25226" y="5647"/>
                    <a:pt x="19579" y="0"/>
                    <a:pt x="12613" y="0"/>
                  </a:cubicBezTo>
                  <a:cubicBezTo>
                    <a:pt x="5647" y="0"/>
                    <a:pt x="0" y="5647"/>
                    <a:pt x="0" y="12613"/>
                  </a:cubicBezTo>
                  <a:lnTo>
                    <a:pt x="0" y="34234"/>
                  </a:lnTo>
                  <a:cubicBezTo>
                    <a:pt x="0" y="41200"/>
                    <a:pt x="5647" y="46847"/>
                    <a:pt x="12613" y="46847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5" name="Frihandsfigur: Form 314">
              <a:extLst>
                <a:ext uri="{FF2B5EF4-FFF2-40B4-BE49-F238E27FC236}">
                  <a16:creationId xmlns:a16="http://schemas.microsoft.com/office/drawing/2014/main" id="{011DE163-37BE-B365-2318-6ACABA2AA4BB}"/>
                </a:ext>
              </a:extLst>
            </p:cNvPr>
            <p:cNvSpPr/>
            <p:nvPr/>
          </p:nvSpPr>
          <p:spPr>
            <a:xfrm>
              <a:off x="4684293" y="3531077"/>
              <a:ext cx="79943" cy="36533"/>
            </a:xfrm>
            <a:custGeom>
              <a:avLst/>
              <a:gdLst>
                <a:gd name="connsiteX0" fmla="*/ 58410 w 79943"/>
                <a:gd name="connsiteY0" fmla="*/ 3695 h 36533"/>
                <a:gd name="connsiteX1" fmla="*/ 21531 w 79943"/>
                <a:gd name="connsiteY1" fmla="*/ 3695 h 36533"/>
                <a:gd name="connsiteX2" fmla="*/ 3694 w 79943"/>
                <a:gd name="connsiteY2" fmla="*/ 3695 h 36533"/>
                <a:gd name="connsiteX3" fmla="*/ 3694 w 79943"/>
                <a:gd name="connsiteY3" fmla="*/ 21532 h 36533"/>
                <a:gd name="connsiteX4" fmla="*/ 39972 w 79943"/>
                <a:gd name="connsiteY4" fmla="*/ 36533 h 36533"/>
                <a:gd name="connsiteX5" fmla="*/ 76249 w 79943"/>
                <a:gd name="connsiteY5" fmla="*/ 21532 h 36533"/>
                <a:gd name="connsiteX6" fmla="*/ 76249 w 79943"/>
                <a:gd name="connsiteY6" fmla="*/ 3695 h 36533"/>
                <a:gd name="connsiteX7" fmla="*/ 58410 w 79943"/>
                <a:gd name="connsiteY7" fmla="*/ 3695 h 36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943" h="36533">
                  <a:moveTo>
                    <a:pt x="58410" y="3695"/>
                  </a:moveTo>
                  <a:cubicBezTo>
                    <a:pt x="48242" y="13861"/>
                    <a:pt x="31699" y="13861"/>
                    <a:pt x="21531" y="3695"/>
                  </a:cubicBezTo>
                  <a:cubicBezTo>
                    <a:pt x="16605" y="-1233"/>
                    <a:pt x="8619" y="-1231"/>
                    <a:pt x="3694" y="3695"/>
                  </a:cubicBezTo>
                  <a:cubicBezTo>
                    <a:pt x="-1231" y="8621"/>
                    <a:pt x="-1231" y="16608"/>
                    <a:pt x="3694" y="21532"/>
                  </a:cubicBezTo>
                  <a:cubicBezTo>
                    <a:pt x="13696" y="31533"/>
                    <a:pt x="26834" y="36533"/>
                    <a:pt x="39972" y="36533"/>
                  </a:cubicBezTo>
                  <a:cubicBezTo>
                    <a:pt x="53109" y="36533"/>
                    <a:pt x="66247" y="31532"/>
                    <a:pt x="76249" y="21532"/>
                  </a:cubicBezTo>
                  <a:cubicBezTo>
                    <a:pt x="81175" y="16606"/>
                    <a:pt x="81175" y="8621"/>
                    <a:pt x="76249" y="3695"/>
                  </a:cubicBezTo>
                  <a:cubicBezTo>
                    <a:pt x="71325" y="-1231"/>
                    <a:pt x="63338" y="-1231"/>
                    <a:pt x="58410" y="3695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6" name="Frihandsfigur: Form 315">
              <a:extLst>
                <a:ext uri="{FF2B5EF4-FFF2-40B4-BE49-F238E27FC236}">
                  <a16:creationId xmlns:a16="http://schemas.microsoft.com/office/drawing/2014/main" id="{05DF1ADE-70B4-56D8-9DBC-D650D02A1CEA}"/>
                </a:ext>
              </a:extLst>
            </p:cNvPr>
            <p:cNvSpPr/>
            <p:nvPr/>
          </p:nvSpPr>
          <p:spPr>
            <a:xfrm>
              <a:off x="5122369" y="3277019"/>
              <a:ext cx="288089" cy="365301"/>
            </a:xfrm>
            <a:custGeom>
              <a:avLst/>
              <a:gdLst>
                <a:gd name="connsiteX0" fmla="*/ 288083 w 288089"/>
                <a:gd name="connsiteY0" fmla="*/ 196434 h 365301"/>
                <a:gd name="connsiteX1" fmla="*/ 288087 w 288089"/>
                <a:gd name="connsiteY1" fmla="*/ 196434 h 365301"/>
                <a:gd name="connsiteX2" fmla="*/ 288087 w 288089"/>
                <a:gd name="connsiteY2" fmla="*/ 105791 h 365301"/>
                <a:gd name="connsiteX3" fmla="*/ 182296 w 288089"/>
                <a:gd name="connsiteY3" fmla="*/ 0 h 365301"/>
                <a:gd name="connsiteX4" fmla="*/ 105791 w 288089"/>
                <a:gd name="connsiteY4" fmla="*/ 0 h 365301"/>
                <a:gd name="connsiteX5" fmla="*/ 0 w 288089"/>
                <a:gd name="connsiteY5" fmla="*/ 105791 h 365301"/>
                <a:gd name="connsiteX6" fmla="*/ 0 w 288089"/>
                <a:gd name="connsiteY6" fmla="*/ 196434 h 365301"/>
                <a:gd name="connsiteX7" fmla="*/ 7 w 288089"/>
                <a:gd name="connsiteY7" fmla="*/ 196434 h 365301"/>
                <a:gd name="connsiteX8" fmla="*/ 7 w 288089"/>
                <a:gd name="connsiteY8" fmla="*/ 196438 h 365301"/>
                <a:gd name="connsiteX9" fmla="*/ 11335 w 288089"/>
                <a:gd name="connsiteY9" fmla="*/ 223837 h 365301"/>
                <a:gd name="connsiteX10" fmla="*/ 35457 w 288089"/>
                <a:gd name="connsiteY10" fmla="*/ 235049 h 365301"/>
                <a:gd name="connsiteX11" fmla="*/ 35457 w 288089"/>
                <a:gd name="connsiteY11" fmla="*/ 255281 h 365301"/>
                <a:gd name="connsiteX12" fmla="*/ 143689 w 288089"/>
                <a:gd name="connsiteY12" fmla="*/ 365301 h 365301"/>
                <a:gd name="connsiteX13" fmla="*/ 144041 w 288089"/>
                <a:gd name="connsiteY13" fmla="*/ 365301 h 365301"/>
                <a:gd name="connsiteX14" fmla="*/ 220822 w 288089"/>
                <a:gd name="connsiteY14" fmla="*/ 333491 h 365301"/>
                <a:gd name="connsiteX15" fmla="*/ 252622 w 288089"/>
                <a:gd name="connsiteY15" fmla="*/ 256709 h 365301"/>
                <a:gd name="connsiteX16" fmla="*/ 252622 w 288089"/>
                <a:gd name="connsiteY16" fmla="*/ 234989 h 365301"/>
                <a:gd name="connsiteX17" fmla="*/ 288088 w 288089"/>
                <a:gd name="connsiteY17" fmla="*/ 196902 h 365301"/>
                <a:gd name="connsiteX18" fmla="*/ 288083 w 288089"/>
                <a:gd name="connsiteY18" fmla="*/ 196434 h 365301"/>
                <a:gd name="connsiteX19" fmla="*/ 248653 w 288089"/>
                <a:gd name="connsiteY19" fmla="*/ 209961 h 365301"/>
                <a:gd name="connsiteX20" fmla="*/ 240009 w 288089"/>
                <a:gd name="connsiteY20" fmla="*/ 209961 h 365301"/>
                <a:gd name="connsiteX21" fmla="*/ 227395 w 288089"/>
                <a:gd name="connsiteY21" fmla="*/ 222574 h 365301"/>
                <a:gd name="connsiteX22" fmla="*/ 227395 w 288089"/>
                <a:gd name="connsiteY22" fmla="*/ 256714 h 365301"/>
                <a:gd name="connsiteX23" fmla="*/ 202988 w 288089"/>
                <a:gd name="connsiteY23" fmla="*/ 315654 h 365301"/>
                <a:gd name="connsiteX24" fmla="*/ 144039 w 288089"/>
                <a:gd name="connsiteY24" fmla="*/ 340080 h 365301"/>
                <a:gd name="connsiteX25" fmla="*/ 143768 w 288089"/>
                <a:gd name="connsiteY25" fmla="*/ 340080 h 365301"/>
                <a:gd name="connsiteX26" fmla="*/ 60683 w 288089"/>
                <a:gd name="connsiteY26" fmla="*/ 255286 h 365301"/>
                <a:gd name="connsiteX27" fmla="*/ 60683 w 288089"/>
                <a:gd name="connsiteY27" fmla="*/ 222576 h 365301"/>
                <a:gd name="connsiteX28" fmla="*/ 48070 w 288089"/>
                <a:gd name="connsiteY28" fmla="*/ 209962 h 365301"/>
                <a:gd name="connsiteX29" fmla="*/ 38736 w 288089"/>
                <a:gd name="connsiteY29" fmla="*/ 209962 h 365301"/>
                <a:gd name="connsiteX30" fmla="*/ 29187 w 288089"/>
                <a:gd name="connsiteY30" fmla="*/ 206019 h 365301"/>
                <a:gd name="connsiteX31" fmla="*/ 25231 w 288089"/>
                <a:gd name="connsiteY31" fmla="*/ 196441 h 365301"/>
                <a:gd name="connsiteX32" fmla="*/ 38736 w 288089"/>
                <a:gd name="connsiteY32" fmla="*/ 182920 h 365301"/>
                <a:gd name="connsiteX33" fmla="*/ 48070 w 288089"/>
                <a:gd name="connsiteY33" fmla="*/ 182920 h 365301"/>
                <a:gd name="connsiteX34" fmla="*/ 60683 w 288089"/>
                <a:gd name="connsiteY34" fmla="*/ 170307 h 365301"/>
                <a:gd name="connsiteX35" fmla="*/ 60683 w 288089"/>
                <a:gd name="connsiteY35" fmla="*/ 136123 h 365301"/>
                <a:gd name="connsiteX36" fmla="*/ 152171 w 288089"/>
                <a:gd name="connsiteY36" fmla="*/ 175019 h 365301"/>
                <a:gd name="connsiteX37" fmla="*/ 167025 w 288089"/>
                <a:gd name="connsiteY37" fmla="*/ 165144 h 365301"/>
                <a:gd name="connsiteX38" fmla="*/ 157150 w 288089"/>
                <a:gd name="connsiteY38" fmla="*/ 150289 h 365301"/>
                <a:gd name="connsiteX39" fmla="*/ 59526 w 288089"/>
                <a:gd name="connsiteY39" fmla="*/ 97749 h 365301"/>
                <a:gd name="connsiteX40" fmla="*/ 45524 w 288089"/>
                <a:gd name="connsiteY40" fmla="*/ 90494 h 365301"/>
                <a:gd name="connsiteX41" fmla="*/ 35458 w 288089"/>
                <a:gd name="connsiteY41" fmla="*/ 103035 h 365301"/>
                <a:gd name="connsiteX42" fmla="*/ 35458 w 288089"/>
                <a:gd name="connsiteY42" fmla="*/ 157830 h 365301"/>
                <a:gd name="connsiteX43" fmla="*/ 25228 w 288089"/>
                <a:gd name="connsiteY43" fmla="*/ 160142 h 365301"/>
                <a:gd name="connsiteX44" fmla="*/ 25228 w 288089"/>
                <a:gd name="connsiteY44" fmla="*/ 105793 h 365301"/>
                <a:gd name="connsiteX45" fmla="*/ 105793 w 288089"/>
                <a:gd name="connsiteY45" fmla="*/ 25228 h 365301"/>
                <a:gd name="connsiteX46" fmla="*/ 182299 w 288089"/>
                <a:gd name="connsiteY46" fmla="*/ 25228 h 365301"/>
                <a:gd name="connsiteX47" fmla="*/ 262864 w 288089"/>
                <a:gd name="connsiteY47" fmla="*/ 105793 h 365301"/>
                <a:gd name="connsiteX48" fmla="*/ 262864 w 288089"/>
                <a:gd name="connsiteY48" fmla="*/ 160155 h 365301"/>
                <a:gd name="connsiteX49" fmla="*/ 249329 w 288089"/>
                <a:gd name="connsiteY49" fmla="*/ 157692 h 365301"/>
                <a:gd name="connsiteX50" fmla="*/ 240012 w 288089"/>
                <a:gd name="connsiteY50" fmla="*/ 157692 h 365301"/>
                <a:gd name="connsiteX51" fmla="*/ 212990 w 288089"/>
                <a:gd name="connsiteY51" fmla="*/ 157004 h 365301"/>
                <a:gd name="connsiteX52" fmla="*/ 199717 w 288089"/>
                <a:gd name="connsiteY52" fmla="*/ 168922 h 365301"/>
                <a:gd name="connsiteX53" fmla="*/ 211636 w 288089"/>
                <a:gd name="connsiteY53" fmla="*/ 182195 h 365301"/>
                <a:gd name="connsiteX54" fmla="*/ 240012 w 288089"/>
                <a:gd name="connsiteY54" fmla="*/ 182920 h 365301"/>
                <a:gd name="connsiteX55" fmla="*/ 249329 w 288089"/>
                <a:gd name="connsiteY55" fmla="*/ 182920 h 365301"/>
                <a:gd name="connsiteX56" fmla="*/ 258893 w 288089"/>
                <a:gd name="connsiteY56" fmla="*/ 186860 h 365301"/>
                <a:gd name="connsiteX57" fmla="*/ 262869 w 288089"/>
                <a:gd name="connsiteY57" fmla="*/ 196599 h 365301"/>
                <a:gd name="connsiteX58" fmla="*/ 248653 w 288089"/>
                <a:gd name="connsiteY58" fmla="*/ 209961 h 36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8089" h="365301">
                  <a:moveTo>
                    <a:pt x="288083" y="196434"/>
                  </a:moveTo>
                  <a:lnTo>
                    <a:pt x="288087" y="196434"/>
                  </a:lnTo>
                  <a:lnTo>
                    <a:pt x="288087" y="105791"/>
                  </a:lnTo>
                  <a:cubicBezTo>
                    <a:pt x="288087" y="47458"/>
                    <a:pt x="240629" y="0"/>
                    <a:pt x="182296" y="0"/>
                  </a:cubicBezTo>
                  <a:lnTo>
                    <a:pt x="105791" y="0"/>
                  </a:lnTo>
                  <a:cubicBezTo>
                    <a:pt x="47458" y="0"/>
                    <a:pt x="0" y="47458"/>
                    <a:pt x="0" y="105791"/>
                  </a:cubicBezTo>
                  <a:lnTo>
                    <a:pt x="0" y="196434"/>
                  </a:lnTo>
                  <a:lnTo>
                    <a:pt x="7" y="196434"/>
                  </a:lnTo>
                  <a:lnTo>
                    <a:pt x="7" y="196438"/>
                  </a:lnTo>
                  <a:cubicBezTo>
                    <a:pt x="7" y="206777"/>
                    <a:pt x="4024" y="216503"/>
                    <a:pt x="11335" y="223837"/>
                  </a:cubicBezTo>
                  <a:cubicBezTo>
                    <a:pt x="17874" y="230377"/>
                    <a:pt x="26340" y="234291"/>
                    <a:pt x="35457" y="235049"/>
                  </a:cubicBezTo>
                  <a:lnTo>
                    <a:pt x="35457" y="255281"/>
                  </a:lnTo>
                  <a:cubicBezTo>
                    <a:pt x="35457" y="315757"/>
                    <a:pt x="84009" y="365113"/>
                    <a:pt x="143689" y="365301"/>
                  </a:cubicBezTo>
                  <a:lnTo>
                    <a:pt x="144041" y="365301"/>
                  </a:lnTo>
                  <a:cubicBezTo>
                    <a:pt x="173046" y="365301"/>
                    <a:pt x="200302" y="354012"/>
                    <a:pt x="220822" y="333491"/>
                  </a:cubicBezTo>
                  <a:cubicBezTo>
                    <a:pt x="241329" y="313004"/>
                    <a:pt x="252622" y="285736"/>
                    <a:pt x="252622" y="256709"/>
                  </a:cubicBezTo>
                  <a:lnTo>
                    <a:pt x="252622" y="234989"/>
                  </a:lnTo>
                  <a:cubicBezTo>
                    <a:pt x="272265" y="233028"/>
                    <a:pt x="287835" y="216701"/>
                    <a:pt x="288088" y="196902"/>
                  </a:cubicBezTo>
                  <a:cubicBezTo>
                    <a:pt x="288092" y="196746"/>
                    <a:pt x="288083" y="196591"/>
                    <a:pt x="288083" y="196434"/>
                  </a:cubicBezTo>
                  <a:close/>
                  <a:moveTo>
                    <a:pt x="248653" y="209961"/>
                  </a:moveTo>
                  <a:lnTo>
                    <a:pt x="240009" y="209961"/>
                  </a:lnTo>
                  <a:cubicBezTo>
                    <a:pt x="233043" y="209961"/>
                    <a:pt x="227395" y="215608"/>
                    <a:pt x="227395" y="222574"/>
                  </a:cubicBezTo>
                  <a:lnTo>
                    <a:pt x="227395" y="256714"/>
                  </a:lnTo>
                  <a:cubicBezTo>
                    <a:pt x="227395" y="278997"/>
                    <a:pt x="218729" y="299928"/>
                    <a:pt x="202988" y="315654"/>
                  </a:cubicBezTo>
                  <a:cubicBezTo>
                    <a:pt x="187230" y="331412"/>
                    <a:pt x="166306" y="340080"/>
                    <a:pt x="144039" y="340080"/>
                  </a:cubicBezTo>
                  <a:cubicBezTo>
                    <a:pt x="143950" y="340080"/>
                    <a:pt x="143858" y="340080"/>
                    <a:pt x="143768" y="340080"/>
                  </a:cubicBezTo>
                  <a:cubicBezTo>
                    <a:pt x="97954" y="339935"/>
                    <a:pt x="60683" y="301896"/>
                    <a:pt x="60683" y="255286"/>
                  </a:cubicBezTo>
                  <a:lnTo>
                    <a:pt x="60683" y="222576"/>
                  </a:lnTo>
                  <a:cubicBezTo>
                    <a:pt x="60683" y="215610"/>
                    <a:pt x="55036" y="209962"/>
                    <a:pt x="48070" y="209962"/>
                  </a:cubicBezTo>
                  <a:lnTo>
                    <a:pt x="38736" y="209962"/>
                  </a:lnTo>
                  <a:cubicBezTo>
                    <a:pt x="35122" y="209962"/>
                    <a:pt x="31725" y="208556"/>
                    <a:pt x="29187" y="206019"/>
                  </a:cubicBezTo>
                  <a:cubicBezTo>
                    <a:pt x="26636" y="203459"/>
                    <a:pt x="25231" y="200059"/>
                    <a:pt x="25231" y="196441"/>
                  </a:cubicBezTo>
                  <a:cubicBezTo>
                    <a:pt x="25231" y="188986"/>
                    <a:pt x="31289" y="182920"/>
                    <a:pt x="38736" y="182920"/>
                  </a:cubicBezTo>
                  <a:lnTo>
                    <a:pt x="48070" y="182920"/>
                  </a:lnTo>
                  <a:cubicBezTo>
                    <a:pt x="55036" y="182920"/>
                    <a:pt x="60683" y="177272"/>
                    <a:pt x="60683" y="170307"/>
                  </a:cubicBezTo>
                  <a:lnTo>
                    <a:pt x="60683" y="136123"/>
                  </a:lnTo>
                  <a:cubicBezTo>
                    <a:pt x="83101" y="154222"/>
                    <a:pt x="113882" y="167310"/>
                    <a:pt x="152171" y="175019"/>
                  </a:cubicBezTo>
                  <a:cubicBezTo>
                    <a:pt x="159002" y="176391"/>
                    <a:pt x="165650" y="171971"/>
                    <a:pt x="167025" y="165144"/>
                  </a:cubicBezTo>
                  <a:cubicBezTo>
                    <a:pt x="168399" y="158314"/>
                    <a:pt x="163978" y="151664"/>
                    <a:pt x="157150" y="150289"/>
                  </a:cubicBezTo>
                  <a:cubicBezTo>
                    <a:pt x="80026" y="134761"/>
                    <a:pt x="60525" y="99653"/>
                    <a:pt x="59526" y="97749"/>
                  </a:cubicBezTo>
                  <a:cubicBezTo>
                    <a:pt x="57188" y="92256"/>
                    <a:pt x="51386" y="89315"/>
                    <a:pt x="45524" y="90494"/>
                  </a:cubicBezTo>
                  <a:cubicBezTo>
                    <a:pt x="39627" y="91673"/>
                    <a:pt x="35458" y="97022"/>
                    <a:pt x="35458" y="103035"/>
                  </a:cubicBezTo>
                  <a:lnTo>
                    <a:pt x="35458" y="157830"/>
                  </a:lnTo>
                  <a:cubicBezTo>
                    <a:pt x="31886" y="158131"/>
                    <a:pt x="28459" y="158935"/>
                    <a:pt x="25228" y="160142"/>
                  </a:cubicBezTo>
                  <a:lnTo>
                    <a:pt x="25228" y="105793"/>
                  </a:lnTo>
                  <a:cubicBezTo>
                    <a:pt x="25228" y="61369"/>
                    <a:pt x="61369" y="25228"/>
                    <a:pt x="105793" y="25228"/>
                  </a:cubicBezTo>
                  <a:lnTo>
                    <a:pt x="182299" y="25228"/>
                  </a:lnTo>
                  <a:cubicBezTo>
                    <a:pt x="226723" y="25228"/>
                    <a:pt x="262864" y="61369"/>
                    <a:pt x="262864" y="105793"/>
                  </a:cubicBezTo>
                  <a:lnTo>
                    <a:pt x="262864" y="160155"/>
                  </a:lnTo>
                  <a:cubicBezTo>
                    <a:pt x="258584" y="158563"/>
                    <a:pt x="254026" y="157692"/>
                    <a:pt x="249329" y="157692"/>
                  </a:cubicBezTo>
                  <a:lnTo>
                    <a:pt x="240012" y="157692"/>
                  </a:lnTo>
                  <a:cubicBezTo>
                    <a:pt x="230584" y="157692"/>
                    <a:pt x="221491" y="157460"/>
                    <a:pt x="212990" y="157004"/>
                  </a:cubicBezTo>
                  <a:cubicBezTo>
                    <a:pt x="206024" y="156636"/>
                    <a:pt x="200092" y="161968"/>
                    <a:pt x="199717" y="168922"/>
                  </a:cubicBezTo>
                  <a:cubicBezTo>
                    <a:pt x="199344" y="175878"/>
                    <a:pt x="204680" y="181820"/>
                    <a:pt x="211636" y="182195"/>
                  </a:cubicBezTo>
                  <a:cubicBezTo>
                    <a:pt x="220586" y="182676"/>
                    <a:pt x="230133" y="182920"/>
                    <a:pt x="240012" y="182920"/>
                  </a:cubicBezTo>
                  <a:lnTo>
                    <a:pt x="249329" y="182920"/>
                  </a:lnTo>
                  <a:cubicBezTo>
                    <a:pt x="252945" y="182920"/>
                    <a:pt x="256354" y="184331"/>
                    <a:pt x="258893" y="186860"/>
                  </a:cubicBezTo>
                  <a:cubicBezTo>
                    <a:pt x="261498" y="189475"/>
                    <a:pt x="262911" y="192940"/>
                    <a:pt x="262869" y="196599"/>
                  </a:cubicBezTo>
                  <a:cubicBezTo>
                    <a:pt x="262771" y="203965"/>
                    <a:pt x="256396" y="209961"/>
                    <a:pt x="248653" y="209961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7" name="Frihandsfigur: Form 316">
              <a:extLst>
                <a:ext uri="{FF2B5EF4-FFF2-40B4-BE49-F238E27FC236}">
                  <a16:creationId xmlns:a16="http://schemas.microsoft.com/office/drawing/2014/main" id="{B81E63D3-5E04-6E22-F45D-9143F4AD3DCA}"/>
                </a:ext>
              </a:extLst>
            </p:cNvPr>
            <p:cNvSpPr/>
            <p:nvPr/>
          </p:nvSpPr>
          <p:spPr>
            <a:xfrm>
              <a:off x="5231490" y="3460021"/>
              <a:ext cx="25226" cy="46847"/>
            </a:xfrm>
            <a:custGeom>
              <a:avLst/>
              <a:gdLst>
                <a:gd name="connsiteX0" fmla="*/ 12613 w 25226"/>
                <a:gd name="connsiteY0" fmla="*/ 46847 h 46847"/>
                <a:gd name="connsiteX1" fmla="*/ 25226 w 25226"/>
                <a:gd name="connsiteY1" fmla="*/ 34234 h 46847"/>
                <a:gd name="connsiteX2" fmla="*/ 25226 w 25226"/>
                <a:gd name="connsiteY2" fmla="*/ 12613 h 46847"/>
                <a:gd name="connsiteX3" fmla="*/ 12613 w 25226"/>
                <a:gd name="connsiteY3" fmla="*/ 0 h 46847"/>
                <a:gd name="connsiteX4" fmla="*/ 0 w 25226"/>
                <a:gd name="connsiteY4" fmla="*/ 12613 h 46847"/>
                <a:gd name="connsiteX5" fmla="*/ 0 w 25226"/>
                <a:gd name="connsiteY5" fmla="*/ 34234 h 46847"/>
                <a:gd name="connsiteX6" fmla="*/ 12613 w 25226"/>
                <a:gd name="connsiteY6" fmla="*/ 46847 h 4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26" h="46847">
                  <a:moveTo>
                    <a:pt x="12613" y="46847"/>
                  </a:moveTo>
                  <a:cubicBezTo>
                    <a:pt x="19579" y="46847"/>
                    <a:pt x="25226" y="41200"/>
                    <a:pt x="25226" y="34234"/>
                  </a:cubicBezTo>
                  <a:lnTo>
                    <a:pt x="25226" y="12613"/>
                  </a:lnTo>
                  <a:cubicBezTo>
                    <a:pt x="25226" y="5647"/>
                    <a:pt x="19579" y="0"/>
                    <a:pt x="12613" y="0"/>
                  </a:cubicBezTo>
                  <a:cubicBezTo>
                    <a:pt x="5647" y="0"/>
                    <a:pt x="0" y="5647"/>
                    <a:pt x="0" y="12613"/>
                  </a:cubicBezTo>
                  <a:lnTo>
                    <a:pt x="0" y="34234"/>
                  </a:lnTo>
                  <a:cubicBezTo>
                    <a:pt x="0" y="41200"/>
                    <a:pt x="5647" y="46847"/>
                    <a:pt x="12613" y="46847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9" name="Frihandsfigur: Form 318">
              <a:extLst>
                <a:ext uri="{FF2B5EF4-FFF2-40B4-BE49-F238E27FC236}">
                  <a16:creationId xmlns:a16="http://schemas.microsoft.com/office/drawing/2014/main" id="{06FC1DB8-E375-8111-7B18-487091ADCDC0}"/>
                </a:ext>
              </a:extLst>
            </p:cNvPr>
            <p:cNvSpPr/>
            <p:nvPr/>
          </p:nvSpPr>
          <p:spPr>
            <a:xfrm>
              <a:off x="5276112" y="3460021"/>
              <a:ext cx="25226" cy="46847"/>
            </a:xfrm>
            <a:custGeom>
              <a:avLst/>
              <a:gdLst>
                <a:gd name="connsiteX0" fmla="*/ 12613 w 25226"/>
                <a:gd name="connsiteY0" fmla="*/ 46847 h 46847"/>
                <a:gd name="connsiteX1" fmla="*/ 25226 w 25226"/>
                <a:gd name="connsiteY1" fmla="*/ 34234 h 46847"/>
                <a:gd name="connsiteX2" fmla="*/ 25226 w 25226"/>
                <a:gd name="connsiteY2" fmla="*/ 12613 h 46847"/>
                <a:gd name="connsiteX3" fmla="*/ 12613 w 25226"/>
                <a:gd name="connsiteY3" fmla="*/ 0 h 46847"/>
                <a:gd name="connsiteX4" fmla="*/ 0 w 25226"/>
                <a:gd name="connsiteY4" fmla="*/ 12613 h 46847"/>
                <a:gd name="connsiteX5" fmla="*/ 0 w 25226"/>
                <a:gd name="connsiteY5" fmla="*/ 34234 h 46847"/>
                <a:gd name="connsiteX6" fmla="*/ 12613 w 25226"/>
                <a:gd name="connsiteY6" fmla="*/ 46847 h 4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26" h="46847">
                  <a:moveTo>
                    <a:pt x="12613" y="46847"/>
                  </a:moveTo>
                  <a:cubicBezTo>
                    <a:pt x="19579" y="46847"/>
                    <a:pt x="25226" y="41200"/>
                    <a:pt x="25226" y="34234"/>
                  </a:cubicBezTo>
                  <a:lnTo>
                    <a:pt x="25226" y="12613"/>
                  </a:lnTo>
                  <a:cubicBezTo>
                    <a:pt x="25226" y="5647"/>
                    <a:pt x="19579" y="0"/>
                    <a:pt x="12613" y="0"/>
                  </a:cubicBezTo>
                  <a:cubicBezTo>
                    <a:pt x="5647" y="0"/>
                    <a:pt x="0" y="5647"/>
                    <a:pt x="0" y="12613"/>
                  </a:cubicBezTo>
                  <a:lnTo>
                    <a:pt x="0" y="34234"/>
                  </a:lnTo>
                  <a:cubicBezTo>
                    <a:pt x="0" y="41200"/>
                    <a:pt x="5647" y="46847"/>
                    <a:pt x="12613" y="46847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0" name="Frihandsfigur: Form 319">
              <a:extLst>
                <a:ext uri="{FF2B5EF4-FFF2-40B4-BE49-F238E27FC236}">
                  <a16:creationId xmlns:a16="http://schemas.microsoft.com/office/drawing/2014/main" id="{9AFC2E60-7F9A-66C3-9714-4F74B057A035}"/>
                </a:ext>
              </a:extLst>
            </p:cNvPr>
            <p:cNvSpPr/>
            <p:nvPr/>
          </p:nvSpPr>
          <p:spPr>
            <a:xfrm>
              <a:off x="5226445" y="3531077"/>
              <a:ext cx="79941" cy="36533"/>
            </a:xfrm>
            <a:custGeom>
              <a:avLst/>
              <a:gdLst>
                <a:gd name="connsiteX0" fmla="*/ 58409 w 79941"/>
                <a:gd name="connsiteY0" fmla="*/ 3695 h 36533"/>
                <a:gd name="connsiteX1" fmla="*/ 21531 w 79941"/>
                <a:gd name="connsiteY1" fmla="*/ 3695 h 36533"/>
                <a:gd name="connsiteX2" fmla="*/ 3694 w 79941"/>
                <a:gd name="connsiteY2" fmla="*/ 3695 h 36533"/>
                <a:gd name="connsiteX3" fmla="*/ 3694 w 79941"/>
                <a:gd name="connsiteY3" fmla="*/ 21532 h 36533"/>
                <a:gd name="connsiteX4" fmla="*/ 39972 w 79941"/>
                <a:gd name="connsiteY4" fmla="*/ 36533 h 36533"/>
                <a:gd name="connsiteX5" fmla="*/ 76247 w 79941"/>
                <a:gd name="connsiteY5" fmla="*/ 21532 h 36533"/>
                <a:gd name="connsiteX6" fmla="*/ 76247 w 79941"/>
                <a:gd name="connsiteY6" fmla="*/ 3695 h 36533"/>
                <a:gd name="connsiteX7" fmla="*/ 58409 w 79941"/>
                <a:gd name="connsiteY7" fmla="*/ 3695 h 36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941" h="36533">
                  <a:moveTo>
                    <a:pt x="58409" y="3695"/>
                  </a:moveTo>
                  <a:cubicBezTo>
                    <a:pt x="48242" y="13861"/>
                    <a:pt x="31699" y="13861"/>
                    <a:pt x="21531" y="3695"/>
                  </a:cubicBezTo>
                  <a:cubicBezTo>
                    <a:pt x="16605" y="-1233"/>
                    <a:pt x="8619" y="-1231"/>
                    <a:pt x="3694" y="3695"/>
                  </a:cubicBezTo>
                  <a:cubicBezTo>
                    <a:pt x="-1231" y="8621"/>
                    <a:pt x="-1231" y="16608"/>
                    <a:pt x="3694" y="21532"/>
                  </a:cubicBezTo>
                  <a:cubicBezTo>
                    <a:pt x="13696" y="31533"/>
                    <a:pt x="26834" y="36533"/>
                    <a:pt x="39972" y="36533"/>
                  </a:cubicBezTo>
                  <a:cubicBezTo>
                    <a:pt x="53110" y="36533"/>
                    <a:pt x="66246" y="31532"/>
                    <a:pt x="76247" y="21532"/>
                  </a:cubicBezTo>
                  <a:cubicBezTo>
                    <a:pt x="81173" y="16606"/>
                    <a:pt x="81173" y="8621"/>
                    <a:pt x="76247" y="3695"/>
                  </a:cubicBezTo>
                  <a:cubicBezTo>
                    <a:pt x="71321" y="-1231"/>
                    <a:pt x="63335" y="-1231"/>
                    <a:pt x="58409" y="3695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1" name="Frihandsfigur: Form 320">
              <a:extLst>
                <a:ext uri="{FF2B5EF4-FFF2-40B4-BE49-F238E27FC236}">
                  <a16:creationId xmlns:a16="http://schemas.microsoft.com/office/drawing/2014/main" id="{1BC9C767-8F34-8631-2EF1-3B69B11DCF5F}"/>
                </a:ext>
              </a:extLst>
            </p:cNvPr>
            <p:cNvSpPr/>
            <p:nvPr/>
          </p:nvSpPr>
          <p:spPr>
            <a:xfrm>
              <a:off x="4616322" y="3031722"/>
              <a:ext cx="197250" cy="203437"/>
            </a:xfrm>
            <a:custGeom>
              <a:avLst/>
              <a:gdLst>
                <a:gd name="connsiteX0" fmla="*/ 19174 w 197250"/>
                <a:gd name="connsiteY0" fmla="*/ 182059 h 203437"/>
                <a:gd name="connsiteX1" fmla="*/ 36030 w 197250"/>
                <a:gd name="connsiteY1" fmla="*/ 201888 h 203437"/>
                <a:gd name="connsiteX2" fmla="*/ 44881 w 197250"/>
                <a:gd name="connsiteY2" fmla="*/ 203437 h 203437"/>
                <a:gd name="connsiteX3" fmla="*/ 61640 w 197250"/>
                <a:gd name="connsiteY3" fmla="*/ 197218 h 203437"/>
                <a:gd name="connsiteX4" fmla="*/ 141263 w 197250"/>
                <a:gd name="connsiteY4" fmla="*/ 129622 h 203437"/>
                <a:gd name="connsiteX5" fmla="*/ 150008 w 197250"/>
                <a:gd name="connsiteY5" fmla="*/ 105083 h 203437"/>
                <a:gd name="connsiteX6" fmla="*/ 136366 w 197250"/>
                <a:gd name="connsiteY6" fmla="*/ 86644 h 203437"/>
                <a:gd name="connsiteX7" fmla="*/ 167702 w 197250"/>
                <a:gd name="connsiteY7" fmla="*/ 74838 h 203437"/>
                <a:gd name="connsiteX8" fmla="*/ 197178 w 197250"/>
                <a:gd name="connsiteY8" fmla="*/ 35996 h 203437"/>
                <a:gd name="connsiteX9" fmla="*/ 197126 w 197250"/>
                <a:gd name="connsiteY9" fmla="*/ 35097 h 203437"/>
                <a:gd name="connsiteX10" fmla="*/ 182327 w 197250"/>
                <a:gd name="connsiteY10" fmla="*/ 7561 h 203437"/>
                <a:gd name="connsiteX11" fmla="*/ 151564 w 197250"/>
                <a:gd name="connsiteY11" fmla="*/ 891 h 203437"/>
                <a:gd name="connsiteX12" fmla="*/ 114977 w 197250"/>
                <a:gd name="connsiteY12" fmla="*/ 12859 h 203437"/>
                <a:gd name="connsiteX13" fmla="*/ 108514 w 197250"/>
                <a:gd name="connsiteY13" fmla="*/ 29485 h 203437"/>
                <a:gd name="connsiteX14" fmla="*/ 125140 w 197250"/>
                <a:gd name="connsiteY14" fmla="*/ 35948 h 203437"/>
                <a:gd name="connsiteX15" fmla="*/ 157019 w 197250"/>
                <a:gd name="connsiteY15" fmla="*/ 25519 h 203437"/>
                <a:gd name="connsiteX16" fmla="*/ 167142 w 197250"/>
                <a:gd name="connsiteY16" fmla="*/ 27704 h 203437"/>
                <a:gd name="connsiteX17" fmla="*/ 171947 w 197250"/>
                <a:gd name="connsiteY17" fmla="*/ 36607 h 203437"/>
                <a:gd name="connsiteX18" fmla="*/ 171999 w 197250"/>
                <a:gd name="connsiteY18" fmla="*/ 37505 h 203437"/>
                <a:gd name="connsiteX19" fmla="*/ 162184 w 197250"/>
                <a:gd name="connsiteY19" fmla="*/ 50219 h 203437"/>
                <a:gd name="connsiteX20" fmla="*/ 100934 w 197250"/>
                <a:gd name="connsiteY20" fmla="*/ 80321 h 203437"/>
                <a:gd name="connsiteX21" fmla="*/ 96574 w 197250"/>
                <a:gd name="connsiteY21" fmla="*/ 92221 h 203437"/>
                <a:gd name="connsiteX22" fmla="*/ 104754 w 197250"/>
                <a:gd name="connsiteY22" fmla="*/ 101903 h 203437"/>
                <a:gd name="connsiteX23" fmla="*/ 124689 w 197250"/>
                <a:gd name="connsiteY23" fmla="*/ 109018 h 203437"/>
                <a:gd name="connsiteX24" fmla="*/ 125197 w 197250"/>
                <a:gd name="connsiteY24" fmla="*/ 109624 h 203437"/>
                <a:gd name="connsiteX25" fmla="*/ 124931 w 197250"/>
                <a:gd name="connsiteY25" fmla="*/ 110394 h 203437"/>
                <a:gd name="connsiteX26" fmla="*/ 45322 w 197250"/>
                <a:gd name="connsiteY26" fmla="*/ 177981 h 203437"/>
                <a:gd name="connsiteX27" fmla="*/ 44517 w 197250"/>
                <a:gd name="connsiteY27" fmla="*/ 178127 h 203437"/>
                <a:gd name="connsiteX28" fmla="*/ 43992 w 197250"/>
                <a:gd name="connsiteY28" fmla="*/ 177515 h 203437"/>
                <a:gd name="connsiteX29" fmla="*/ 25254 w 197250"/>
                <a:gd name="connsiteY29" fmla="*/ 74759 h 203437"/>
                <a:gd name="connsiteX30" fmla="*/ 25519 w 197250"/>
                <a:gd name="connsiteY30" fmla="*/ 74016 h 203437"/>
                <a:gd name="connsiteX31" fmla="*/ 26317 w 197250"/>
                <a:gd name="connsiteY31" fmla="*/ 73865 h 203437"/>
                <a:gd name="connsiteX32" fmla="*/ 51980 w 197250"/>
                <a:gd name="connsiteY32" fmla="*/ 83030 h 203437"/>
                <a:gd name="connsiteX33" fmla="*/ 65703 w 197250"/>
                <a:gd name="connsiteY33" fmla="*/ 79470 h 203437"/>
                <a:gd name="connsiteX34" fmla="*/ 79948 w 197250"/>
                <a:gd name="connsiteY34" fmla="*/ 65118 h 203437"/>
                <a:gd name="connsiteX35" fmla="*/ 80948 w 197250"/>
                <a:gd name="connsiteY35" fmla="*/ 47308 h 203437"/>
                <a:gd name="connsiteX36" fmla="*/ 63139 w 197250"/>
                <a:gd name="connsiteY36" fmla="*/ 46307 h 203437"/>
                <a:gd name="connsiteX37" fmla="*/ 52597 w 197250"/>
                <a:gd name="connsiteY37" fmla="*/ 56463 h 203437"/>
                <a:gd name="connsiteX38" fmla="*/ 34788 w 197250"/>
                <a:gd name="connsiteY38" fmla="*/ 50103 h 203437"/>
                <a:gd name="connsiteX39" fmla="*/ 9166 w 197250"/>
                <a:gd name="connsiteY39" fmla="*/ 54809 h 203437"/>
                <a:gd name="connsiteX40" fmla="*/ 441 w 197250"/>
                <a:gd name="connsiteY40" fmla="*/ 79300 h 20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7250" h="203437">
                  <a:moveTo>
                    <a:pt x="19174" y="182059"/>
                  </a:moveTo>
                  <a:cubicBezTo>
                    <a:pt x="20873" y="191314"/>
                    <a:pt x="27173" y="198727"/>
                    <a:pt x="36030" y="201888"/>
                  </a:cubicBezTo>
                  <a:cubicBezTo>
                    <a:pt x="38940" y="202928"/>
                    <a:pt x="41927" y="203437"/>
                    <a:pt x="44881" y="203437"/>
                  </a:cubicBezTo>
                  <a:cubicBezTo>
                    <a:pt x="50919" y="203437"/>
                    <a:pt x="56820" y="201307"/>
                    <a:pt x="61640" y="197218"/>
                  </a:cubicBezTo>
                  <a:lnTo>
                    <a:pt x="141263" y="129622"/>
                  </a:lnTo>
                  <a:cubicBezTo>
                    <a:pt x="148436" y="123522"/>
                    <a:pt x="151705" y="114348"/>
                    <a:pt x="150008" y="105083"/>
                  </a:cubicBezTo>
                  <a:cubicBezTo>
                    <a:pt x="148525" y="96987"/>
                    <a:pt x="143520" y="90302"/>
                    <a:pt x="136366" y="86644"/>
                  </a:cubicBezTo>
                  <a:cubicBezTo>
                    <a:pt x="146197" y="81290"/>
                    <a:pt x="156774" y="77290"/>
                    <a:pt x="167702" y="74838"/>
                  </a:cubicBezTo>
                  <a:cubicBezTo>
                    <a:pt x="185917" y="70758"/>
                    <a:pt x="198313" y="54405"/>
                    <a:pt x="197178" y="35996"/>
                  </a:cubicBezTo>
                  <a:lnTo>
                    <a:pt x="197126" y="35097"/>
                  </a:lnTo>
                  <a:cubicBezTo>
                    <a:pt x="196452" y="24180"/>
                    <a:pt x="191058" y="14145"/>
                    <a:pt x="182327" y="7561"/>
                  </a:cubicBezTo>
                  <a:cubicBezTo>
                    <a:pt x="173548" y="945"/>
                    <a:pt x="162344" y="-1487"/>
                    <a:pt x="151564" y="891"/>
                  </a:cubicBezTo>
                  <a:cubicBezTo>
                    <a:pt x="138978" y="3688"/>
                    <a:pt x="126667" y="7714"/>
                    <a:pt x="114977" y="12859"/>
                  </a:cubicBezTo>
                  <a:cubicBezTo>
                    <a:pt x="108602" y="15666"/>
                    <a:pt x="105707" y="23109"/>
                    <a:pt x="108514" y="29485"/>
                  </a:cubicBezTo>
                  <a:cubicBezTo>
                    <a:pt x="111319" y="35860"/>
                    <a:pt x="118764" y="38750"/>
                    <a:pt x="125140" y="35948"/>
                  </a:cubicBezTo>
                  <a:cubicBezTo>
                    <a:pt x="135325" y="31464"/>
                    <a:pt x="146056" y="27956"/>
                    <a:pt x="157019" y="25519"/>
                  </a:cubicBezTo>
                  <a:cubicBezTo>
                    <a:pt x="160617" y="24722"/>
                    <a:pt x="164217" y="25499"/>
                    <a:pt x="167142" y="27704"/>
                  </a:cubicBezTo>
                  <a:cubicBezTo>
                    <a:pt x="170019" y="29873"/>
                    <a:pt x="171728" y="33050"/>
                    <a:pt x="171947" y="36607"/>
                  </a:cubicBezTo>
                  <a:lnTo>
                    <a:pt x="171999" y="37505"/>
                  </a:lnTo>
                  <a:cubicBezTo>
                    <a:pt x="172369" y="43516"/>
                    <a:pt x="168243" y="48862"/>
                    <a:pt x="162184" y="50219"/>
                  </a:cubicBezTo>
                  <a:cubicBezTo>
                    <a:pt x="139771" y="55248"/>
                    <a:pt x="118591" y="65656"/>
                    <a:pt x="100934" y="80321"/>
                  </a:cubicBezTo>
                  <a:cubicBezTo>
                    <a:pt x="97448" y="83217"/>
                    <a:pt x="95783" y="87759"/>
                    <a:pt x="96574" y="92221"/>
                  </a:cubicBezTo>
                  <a:cubicBezTo>
                    <a:pt x="97362" y="96683"/>
                    <a:pt x="100485" y="100379"/>
                    <a:pt x="104754" y="101903"/>
                  </a:cubicBezTo>
                  <a:lnTo>
                    <a:pt x="124689" y="109018"/>
                  </a:lnTo>
                  <a:cubicBezTo>
                    <a:pt x="124869" y="109082"/>
                    <a:pt x="125115" y="109170"/>
                    <a:pt x="125197" y="109624"/>
                  </a:cubicBezTo>
                  <a:cubicBezTo>
                    <a:pt x="125283" y="110093"/>
                    <a:pt x="125066" y="110278"/>
                    <a:pt x="124931" y="110394"/>
                  </a:cubicBezTo>
                  <a:lnTo>
                    <a:pt x="45322" y="177981"/>
                  </a:lnTo>
                  <a:cubicBezTo>
                    <a:pt x="45177" y="178102"/>
                    <a:pt x="44961" y="178287"/>
                    <a:pt x="44517" y="178127"/>
                  </a:cubicBezTo>
                  <a:cubicBezTo>
                    <a:pt x="44076" y="177969"/>
                    <a:pt x="44025" y="177700"/>
                    <a:pt x="43992" y="177515"/>
                  </a:cubicBezTo>
                  <a:lnTo>
                    <a:pt x="25254" y="74759"/>
                  </a:lnTo>
                  <a:cubicBezTo>
                    <a:pt x="25218" y="74571"/>
                    <a:pt x="25171" y="74312"/>
                    <a:pt x="25519" y="74016"/>
                  </a:cubicBezTo>
                  <a:cubicBezTo>
                    <a:pt x="25878" y="73708"/>
                    <a:pt x="26150" y="73806"/>
                    <a:pt x="26317" y="73865"/>
                  </a:cubicBezTo>
                  <a:lnTo>
                    <a:pt x="51980" y="83030"/>
                  </a:lnTo>
                  <a:cubicBezTo>
                    <a:pt x="56849" y="84772"/>
                    <a:pt x="62293" y="83360"/>
                    <a:pt x="65703" y="79470"/>
                  </a:cubicBezTo>
                  <a:cubicBezTo>
                    <a:pt x="70078" y="74485"/>
                    <a:pt x="74869" y="69657"/>
                    <a:pt x="79948" y="65118"/>
                  </a:cubicBezTo>
                  <a:cubicBezTo>
                    <a:pt x="85141" y="60476"/>
                    <a:pt x="85590" y="52503"/>
                    <a:pt x="80948" y="47308"/>
                  </a:cubicBezTo>
                  <a:cubicBezTo>
                    <a:pt x="76307" y="42113"/>
                    <a:pt x="68334" y="41667"/>
                    <a:pt x="63139" y="46307"/>
                  </a:cubicBezTo>
                  <a:cubicBezTo>
                    <a:pt x="59488" y="49570"/>
                    <a:pt x="55961" y="52967"/>
                    <a:pt x="52597" y="56463"/>
                  </a:cubicBezTo>
                  <a:lnTo>
                    <a:pt x="34788" y="50103"/>
                  </a:lnTo>
                  <a:cubicBezTo>
                    <a:pt x="25911" y="46945"/>
                    <a:pt x="16334" y="48702"/>
                    <a:pt x="9166" y="54809"/>
                  </a:cubicBezTo>
                  <a:cubicBezTo>
                    <a:pt x="2005" y="60905"/>
                    <a:pt x="-1256" y="70067"/>
                    <a:pt x="441" y="79300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2" name="Frihandsfigur: Form 321">
              <a:extLst>
                <a:ext uri="{FF2B5EF4-FFF2-40B4-BE49-F238E27FC236}">
                  <a16:creationId xmlns:a16="http://schemas.microsoft.com/office/drawing/2014/main" id="{DBD71F23-B32C-5F66-9C50-BC3B58B580FF}"/>
                </a:ext>
              </a:extLst>
            </p:cNvPr>
            <p:cNvSpPr/>
            <p:nvPr/>
          </p:nvSpPr>
          <p:spPr>
            <a:xfrm>
              <a:off x="5170811" y="3031723"/>
              <a:ext cx="197257" cy="203437"/>
            </a:xfrm>
            <a:custGeom>
              <a:avLst/>
              <a:gdLst>
                <a:gd name="connsiteX0" fmla="*/ 29552 w 197257"/>
                <a:gd name="connsiteY0" fmla="*/ 74840 h 203437"/>
                <a:gd name="connsiteX1" fmla="*/ 60885 w 197257"/>
                <a:gd name="connsiteY1" fmla="*/ 86646 h 203437"/>
                <a:gd name="connsiteX2" fmla="*/ 47244 w 197257"/>
                <a:gd name="connsiteY2" fmla="*/ 105100 h 203437"/>
                <a:gd name="connsiteX3" fmla="*/ 56003 w 197257"/>
                <a:gd name="connsiteY3" fmla="*/ 129627 h 203437"/>
                <a:gd name="connsiteX4" fmla="*/ 135619 w 197257"/>
                <a:gd name="connsiteY4" fmla="*/ 197227 h 203437"/>
                <a:gd name="connsiteX5" fmla="*/ 152366 w 197257"/>
                <a:gd name="connsiteY5" fmla="*/ 203438 h 203437"/>
                <a:gd name="connsiteX6" fmla="*/ 161232 w 197257"/>
                <a:gd name="connsiteY6" fmla="*/ 201884 h 203437"/>
                <a:gd name="connsiteX7" fmla="*/ 178073 w 197257"/>
                <a:gd name="connsiteY7" fmla="*/ 182047 h 203437"/>
                <a:gd name="connsiteX8" fmla="*/ 196821 w 197257"/>
                <a:gd name="connsiteY8" fmla="*/ 79311 h 203437"/>
                <a:gd name="connsiteX9" fmla="*/ 188063 w 197257"/>
                <a:gd name="connsiteY9" fmla="*/ 54789 h 203437"/>
                <a:gd name="connsiteX10" fmla="*/ 162460 w 197257"/>
                <a:gd name="connsiteY10" fmla="*/ 50117 h 203437"/>
                <a:gd name="connsiteX11" fmla="*/ 144658 w 197257"/>
                <a:gd name="connsiteY11" fmla="*/ 56476 h 203437"/>
                <a:gd name="connsiteX12" fmla="*/ 45673 w 197257"/>
                <a:gd name="connsiteY12" fmla="*/ 894 h 203437"/>
                <a:gd name="connsiteX13" fmla="*/ 14946 w 197257"/>
                <a:gd name="connsiteY13" fmla="*/ 7550 h 203437"/>
                <a:gd name="connsiteX14" fmla="*/ 125 w 197257"/>
                <a:gd name="connsiteY14" fmla="*/ 35102 h 203437"/>
                <a:gd name="connsiteX15" fmla="*/ 72 w 197257"/>
                <a:gd name="connsiteY15" fmla="*/ 35952 h 203437"/>
                <a:gd name="connsiteX16" fmla="*/ 29552 w 197257"/>
                <a:gd name="connsiteY16" fmla="*/ 74840 h 203437"/>
                <a:gd name="connsiteX17" fmla="*/ 25252 w 197257"/>
                <a:gd name="connsiteY17" fmla="*/ 37505 h 203437"/>
                <a:gd name="connsiteX18" fmla="*/ 25304 w 197257"/>
                <a:gd name="connsiteY18" fmla="*/ 36656 h 203437"/>
                <a:gd name="connsiteX19" fmla="*/ 30122 w 197257"/>
                <a:gd name="connsiteY19" fmla="*/ 27699 h 203437"/>
                <a:gd name="connsiteX20" fmla="*/ 40218 w 197257"/>
                <a:gd name="connsiteY20" fmla="*/ 25520 h 203437"/>
                <a:gd name="connsiteX21" fmla="*/ 131567 w 197257"/>
                <a:gd name="connsiteY21" fmla="*/ 79497 h 203437"/>
                <a:gd name="connsiteX22" fmla="*/ 145275 w 197257"/>
                <a:gd name="connsiteY22" fmla="*/ 83039 h 203437"/>
                <a:gd name="connsiteX23" fmla="*/ 170944 w 197257"/>
                <a:gd name="connsiteY23" fmla="*/ 73872 h 203437"/>
                <a:gd name="connsiteX24" fmla="*/ 171733 w 197257"/>
                <a:gd name="connsiteY24" fmla="*/ 74013 h 203437"/>
                <a:gd name="connsiteX25" fmla="*/ 172005 w 197257"/>
                <a:gd name="connsiteY25" fmla="*/ 74782 h 203437"/>
                <a:gd name="connsiteX26" fmla="*/ 153257 w 197257"/>
                <a:gd name="connsiteY26" fmla="*/ 177519 h 203437"/>
                <a:gd name="connsiteX27" fmla="*/ 152737 w 197257"/>
                <a:gd name="connsiteY27" fmla="*/ 178131 h 203437"/>
                <a:gd name="connsiteX28" fmla="*/ 151940 w 197257"/>
                <a:gd name="connsiteY28" fmla="*/ 177991 h 203437"/>
                <a:gd name="connsiteX29" fmla="*/ 72332 w 197257"/>
                <a:gd name="connsiteY29" fmla="*/ 110400 h 203437"/>
                <a:gd name="connsiteX30" fmla="*/ 72060 w 197257"/>
                <a:gd name="connsiteY30" fmla="*/ 109631 h 203437"/>
                <a:gd name="connsiteX31" fmla="*/ 72573 w 197257"/>
                <a:gd name="connsiteY31" fmla="*/ 109019 h 203437"/>
                <a:gd name="connsiteX32" fmla="*/ 92497 w 197257"/>
                <a:gd name="connsiteY32" fmla="*/ 101905 h 203437"/>
                <a:gd name="connsiteX33" fmla="*/ 100675 w 197257"/>
                <a:gd name="connsiteY33" fmla="*/ 92223 h 203437"/>
                <a:gd name="connsiteX34" fmla="*/ 96313 w 197257"/>
                <a:gd name="connsiteY34" fmla="*/ 80323 h 203437"/>
                <a:gd name="connsiteX35" fmla="*/ 35071 w 197257"/>
                <a:gd name="connsiteY35" fmla="*/ 50225 h 203437"/>
                <a:gd name="connsiteX36" fmla="*/ 25252 w 197257"/>
                <a:gd name="connsiteY36" fmla="*/ 37505 h 20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7257" h="203437">
                  <a:moveTo>
                    <a:pt x="29552" y="74840"/>
                  </a:moveTo>
                  <a:cubicBezTo>
                    <a:pt x="40478" y="77291"/>
                    <a:pt x="51052" y="81290"/>
                    <a:pt x="60885" y="86646"/>
                  </a:cubicBezTo>
                  <a:cubicBezTo>
                    <a:pt x="53726" y="90313"/>
                    <a:pt x="48724" y="97001"/>
                    <a:pt x="47244" y="105100"/>
                  </a:cubicBezTo>
                  <a:cubicBezTo>
                    <a:pt x="45552" y="114363"/>
                    <a:pt x="48827" y="123531"/>
                    <a:pt x="56003" y="129627"/>
                  </a:cubicBezTo>
                  <a:lnTo>
                    <a:pt x="135619" y="197227"/>
                  </a:lnTo>
                  <a:cubicBezTo>
                    <a:pt x="140435" y="201312"/>
                    <a:pt x="146330" y="203439"/>
                    <a:pt x="152366" y="203438"/>
                  </a:cubicBezTo>
                  <a:cubicBezTo>
                    <a:pt x="155324" y="203438"/>
                    <a:pt x="158319" y="202927"/>
                    <a:pt x="161232" y="201884"/>
                  </a:cubicBezTo>
                  <a:cubicBezTo>
                    <a:pt x="170090" y="198715"/>
                    <a:pt x="176385" y="191301"/>
                    <a:pt x="178073" y="182047"/>
                  </a:cubicBezTo>
                  <a:lnTo>
                    <a:pt x="196821" y="79311"/>
                  </a:lnTo>
                  <a:cubicBezTo>
                    <a:pt x="198510" y="70049"/>
                    <a:pt x="195237" y="60882"/>
                    <a:pt x="188063" y="54789"/>
                  </a:cubicBezTo>
                  <a:cubicBezTo>
                    <a:pt x="180893" y="48699"/>
                    <a:pt x="171321" y="46954"/>
                    <a:pt x="162460" y="50117"/>
                  </a:cubicBezTo>
                  <a:lnTo>
                    <a:pt x="144658" y="56476"/>
                  </a:lnTo>
                  <a:cubicBezTo>
                    <a:pt x="117785" y="28478"/>
                    <a:pt x="83733" y="9326"/>
                    <a:pt x="45673" y="894"/>
                  </a:cubicBezTo>
                  <a:cubicBezTo>
                    <a:pt x="34930" y="-1486"/>
                    <a:pt x="23725" y="939"/>
                    <a:pt x="14946" y="7550"/>
                  </a:cubicBezTo>
                  <a:cubicBezTo>
                    <a:pt x="6202" y="14134"/>
                    <a:pt x="801" y="24176"/>
                    <a:pt x="125" y="35102"/>
                  </a:cubicBezTo>
                  <a:lnTo>
                    <a:pt x="72" y="35952"/>
                  </a:lnTo>
                  <a:cubicBezTo>
                    <a:pt x="-1066" y="54397"/>
                    <a:pt x="11330" y="70754"/>
                    <a:pt x="29552" y="74840"/>
                  </a:cubicBezTo>
                  <a:close/>
                  <a:moveTo>
                    <a:pt x="25252" y="37505"/>
                  </a:moveTo>
                  <a:lnTo>
                    <a:pt x="25304" y="36656"/>
                  </a:lnTo>
                  <a:cubicBezTo>
                    <a:pt x="25526" y="33052"/>
                    <a:pt x="27238" y="29870"/>
                    <a:pt x="30122" y="27699"/>
                  </a:cubicBezTo>
                  <a:cubicBezTo>
                    <a:pt x="33043" y="25498"/>
                    <a:pt x="36627" y="24724"/>
                    <a:pt x="40218" y="25520"/>
                  </a:cubicBezTo>
                  <a:cubicBezTo>
                    <a:pt x="75836" y="33412"/>
                    <a:pt x="107424" y="52078"/>
                    <a:pt x="131567" y="79497"/>
                  </a:cubicBezTo>
                  <a:cubicBezTo>
                    <a:pt x="134980" y="83372"/>
                    <a:pt x="140412" y="84778"/>
                    <a:pt x="145275" y="83039"/>
                  </a:cubicBezTo>
                  <a:lnTo>
                    <a:pt x="170944" y="73872"/>
                  </a:lnTo>
                  <a:cubicBezTo>
                    <a:pt x="171129" y="73806"/>
                    <a:pt x="171383" y="73715"/>
                    <a:pt x="171733" y="74013"/>
                  </a:cubicBezTo>
                  <a:cubicBezTo>
                    <a:pt x="172089" y="74316"/>
                    <a:pt x="172039" y="74597"/>
                    <a:pt x="172005" y="74782"/>
                  </a:cubicBezTo>
                  <a:lnTo>
                    <a:pt x="153257" y="177519"/>
                  </a:lnTo>
                  <a:cubicBezTo>
                    <a:pt x="153222" y="177710"/>
                    <a:pt x="153175" y="177974"/>
                    <a:pt x="152737" y="178131"/>
                  </a:cubicBezTo>
                  <a:cubicBezTo>
                    <a:pt x="152288" y="178292"/>
                    <a:pt x="152076" y="178105"/>
                    <a:pt x="151940" y="177991"/>
                  </a:cubicBezTo>
                  <a:lnTo>
                    <a:pt x="72332" y="110400"/>
                  </a:lnTo>
                  <a:cubicBezTo>
                    <a:pt x="72191" y="110278"/>
                    <a:pt x="71976" y="110095"/>
                    <a:pt x="72060" y="109631"/>
                  </a:cubicBezTo>
                  <a:cubicBezTo>
                    <a:pt x="72144" y="109172"/>
                    <a:pt x="72403" y="109079"/>
                    <a:pt x="72573" y="109019"/>
                  </a:cubicBezTo>
                  <a:lnTo>
                    <a:pt x="92497" y="101905"/>
                  </a:lnTo>
                  <a:cubicBezTo>
                    <a:pt x="96765" y="100381"/>
                    <a:pt x="99886" y="96685"/>
                    <a:pt x="100675" y="92223"/>
                  </a:cubicBezTo>
                  <a:cubicBezTo>
                    <a:pt x="101464" y="87760"/>
                    <a:pt x="99799" y="83217"/>
                    <a:pt x="96313" y="80323"/>
                  </a:cubicBezTo>
                  <a:cubicBezTo>
                    <a:pt x="78649" y="65655"/>
                    <a:pt x="57471" y="55248"/>
                    <a:pt x="35071" y="50225"/>
                  </a:cubicBezTo>
                  <a:cubicBezTo>
                    <a:pt x="29010" y="48864"/>
                    <a:pt x="24880" y="43516"/>
                    <a:pt x="25252" y="37505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3" name="Frihandsfigur: Form 322">
              <a:extLst>
                <a:ext uri="{FF2B5EF4-FFF2-40B4-BE49-F238E27FC236}">
                  <a16:creationId xmlns:a16="http://schemas.microsoft.com/office/drawing/2014/main" id="{D171848D-354E-AC63-4C55-E1D0BD7D2D65}"/>
                </a:ext>
              </a:extLst>
            </p:cNvPr>
            <p:cNvSpPr/>
            <p:nvPr/>
          </p:nvSpPr>
          <p:spPr>
            <a:xfrm>
              <a:off x="4836950" y="2869049"/>
              <a:ext cx="312873" cy="375116"/>
            </a:xfrm>
            <a:custGeom>
              <a:avLst/>
              <a:gdLst>
                <a:gd name="connsiteX0" fmla="*/ 312874 w 312873"/>
                <a:gd name="connsiteY0" fmla="*/ 191519 h 375116"/>
                <a:gd name="connsiteX1" fmla="*/ 292745 w 312873"/>
                <a:gd name="connsiteY1" fmla="*/ 156129 h 375116"/>
                <a:gd name="connsiteX2" fmla="*/ 292745 w 312873"/>
                <a:gd name="connsiteY2" fmla="*/ 50804 h 375116"/>
                <a:gd name="connsiteX3" fmla="*/ 241939 w 312873"/>
                <a:gd name="connsiteY3" fmla="*/ 0 h 375116"/>
                <a:gd name="connsiteX4" fmla="*/ 70926 w 312873"/>
                <a:gd name="connsiteY4" fmla="*/ 0 h 375116"/>
                <a:gd name="connsiteX5" fmla="*/ 20135 w 312873"/>
                <a:gd name="connsiteY5" fmla="*/ 50804 h 375116"/>
                <a:gd name="connsiteX6" fmla="*/ 20135 w 312873"/>
                <a:gd name="connsiteY6" fmla="*/ 156096 h 375116"/>
                <a:gd name="connsiteX7" fmla="*/ 12075 w 312873"/>
                <a:gd name="connsiteY7" fmla="*/ 162385 h 375116"/>
                <a:gd name="connsiteX8" fmla="*/ 3 w 312873"/>
                <a:gd name="connsiteY8" fmla="*/ 192021 h 375116"/>
                <a:gd name="connsiteX9" fmla="*/ 38810 w 312873"/>
                <a:gd name="connsiteY9" fmla="*/ 232622 h 375116"/>
                <a:gd name="connsiteX10" fmla="*/ 38810 w 312873"/>
                <a:gd name="connsiteY10" fmla="*/ 257480 h 375116"/>
                <a:gd name="connsiteX11" fmla="*/ 73257 w 312873"/>
                <a:gd name="connsiteY11" fmla="*/ 340652 h 375116"/>
                <a:gd name="connsiteX12" fmla="*/ 156440 w 312873"/>
                <a:gd name="connsiteY12" fmla="*/ 375116 h 375116"/>
                <a:gd name="connsiteX13" fmla="*/ 156825 w 312873"/>
                <a:gd name="connsiteY13" fmla="*/ 375116 h 375116"/>
                <a:gd name="connsiteX14" fmla="*/ 274077 w 312873"/>
                <a:gd name="connsiteY14" fmla="*/ 255918 h 375116"/>
                <a:gd name="connsiteX15" fmla="*/ 274077 w 312873"/>
                <a:gd name="connsiteY15" fmla="*/ 232670 h 375116"/>
                <a:gd name="connsiteX16" fmla="*/ 300828 w 312873"/>
                <a:gd name="connsiteY16" fmla="*/ 220652 h 375116"/>
                <a:gd name="connsiteX17" fmla="*/ 312874 w 312873"/>
                <a:gd name="connsiteY17" fmla="*/ 191519 h 375116"/>
                <a:gd name="connsiteX18" fmla="*/ 70926 w 312873"/>
                <a:gd name="connsiteY18" fmla="*/ 25226 h 375116"/>
                <a:gd name="connsiteX19" fmla="*/ 241939 w 312873"/>
                <a:gd name="connsiteY19" fmla="*/ 25226 h 375116"/>
                <a:gd name="connsiteX20" fmla="*/ 267519 w 312873"/>
                <a:gd name="connsiteY20" fmla="*/ 50804 h 375116"/>
                <a:gd name="connsiteX21" fmla="*/ 267519 w 312873"/>
                <a:gd name="connsiteY21" fmla="*/ 150312 h 375116"/>
                <a:gd name="connsiteX22" fmla="*/ 261237 w 312873"/>
                <a:gd name="connsiteY22" fmla="*/ 150312 h 375116"/>
                <a:gd name="connsiteX23" fmla="*/ 261237 w 312873"/>
                <a:gd name="connsiteY23" fmla="*/ 131981 h 375116"/>
                <a:gd name="connsiteX24" fmla="*/ 251604 w 312873"/>
                <a:gd name="connsiteY24" fmla="*/ 113885 h 375116"/>
                <a:gd name="connsiteX25" fmla="*/ 231213 w 312873"/>
                <a:gd name="connsiteY25" fmla="*/ 111771 h 375116"/>
                <a:gd name="connsiteX26" fmla="*/ 82249 w 312873"/>
                <a:gd name="connsiteY26" fmla="*/ 111963 h 375116"/>
                <a:gd name="connsiteX27" fmla="*/ 82244 w 312873"/>
                <a:gd name="connsiteY27" fmla="*/ 111961 h 375116"/>
                <a:gd name="connsiteX28" fmla="*/ 81627 w 312873"/>
                <a:gd name="connsiteY28" fmla="*/ 111712 h 375116"/>
                <a:gd name="connsiteX29" fmla="*/ 61264 w 312873"/>
                <a:gd name="connsiteY29" fmla="*/ 113862 h 375116"/>
                <a:gd name="connsiteX30" fmla="*/ 51655 w 312873"/>
                <a:gd name="connsiteY30" fmla="*/ 131942 h 375116"/>
                <a:gd name="connsiteX31" fmla="*/ 51655 w 312873"/>
                <a:gd name="connsiteY31" fmla="*/ 150312 h 375116"/>
                <a:gd name="connsiteX32" fmla="*/ 45363 w 312873"/>
                <a:gd name="connsiteY32" fmla="*/ 150312 h 375116"/>
                <a:gd name="connsiteX33" fmla="*/ 45363 w 312873"/>
                <a:gd name="connsiteY33" fmla="*/ 50804 h 375116"/>
                <a:gd name="connsiteX34" fmla="*/ 70926 w 312873"/>
                <a:gd name="connsiteY34" fmla="*/ 25226 h 375116"/>
                <a:gd name="connsiteX35" fmla="*/ 282979 w 312873"/>
                <a:gd name="connsiteY35" fmla="*/ 202827 h 375116"/>
                <a:gd name="connsiteX36" fmla="*/ 271669 w 312873"/>
                <a:gd name="connsiteY36" fmla="*/ 207512 h 375116"/>
                <a:gd name="connsiteX37" fmla="*/ 261468 w 312873"/>
                <a:gd name="connsiteY37" fmla="*/ 207512 h 375116"/>
                <a:gd name="connsiteX38" fmla="*/ 248854 w 312873"/>
                <a:gd name="connsiteY38" fmla="*/ 220125 h 375116"/>
                <a:gd name="connsiteX39" fmla="*/ 248854 w 312873"/>
                <a:gd name="connsiteY39" fmla="*/ 255916 h 375116"/>
                <a:gd name="connsiteX40" fmla="*/ 156748 w 312873"/>
                <a:gd name="connsiteY40" fmla="*/ 349888 h 375116"/>
                <a:gd name="connsiteX41" fmla="*/ 156445 w 312873"/>
                <a:gd name="connsiteY41" fmla="*/ 349888 h 375116"/>
                <a:gd name="connsiteX42" fmla="*/ 91094 w 312873"/>
                <a:gd name="connsiteY42" fmla="*/ 322810 h 375116"/>
                <a:gd name="connsiteX43" fmla="*/ 64038 w 312873"/>
                <a:gd name="connsiteY43" fmla="*/ 257479 h 375116"/>
                <a:gd name="connsiteX44" fmla="*/ 64038 w 312873"/>
                <a:gd name="connsiteY44" fmla="*/ 220125 h 375116"/>
                <a:gd name="connsiteX45" fmla="*/ 51425 w 312873"/>
                <a:gd name="connsiteY45" fmla="*/ 207512 h 375116"/>
                <a:gd name="connsiteX46" fmla="*/ 41965 w 312873"/>
                <a:gd name="connsiteY46" fmla="*/ 207512 h 375116"/>
                <a:gd name="connsiteX47" fmla="*/ 25229 w 312873"/>
                <a:gd name="connsiteY47" fmla="*/ 191717 h 375116"/>
                <a:gd name="connsiteX48" fmla="*/ 29913 w 312873"/>
                <a:gd name="connsiteY48" fmla="*/ 180222 h 375116"/>
                <a:gd name="connsiteX49" fmla="*/ 41223 w 312873"/>
                <a:gd name="connsiteY49" fmla="*/ 175537 h 375116"/>
                <a:gd name="connsiteX50" fmla="*/ 64268 w 312873"/>
                <a:gd name="connsiteY50" fmla="*/ 175537 h 375116"/>
                <a:gd name="connsiteX51" fmla="*/ 76881 w 312873"/>
                <a:gd name="connsiteY51" fmla="*/ 162924 h 375116"/>
                <a:gd name="connsiteX52" fmla="*/ 76881 w 312873"/>
                <a:gd name="connsiteY52" fmla="*/ 136952 h 375116"/>
                <a:gd name="connsiteX53" fmla="*/ 236013 w 312873"/>
                <a:gd name="connsiteY53" fmla="*/ 136989 h 375116"/>
                <a:gd name="connsiteX54" fmla="*/ 236013 w 312873"/>
                <a:gd name="connsiteY54" fmla="*/ 162924 h 375116"/>
                <a:gd name="connsiteX55" fmla="*/ 248626 w 312873"/>
                <a:gd name="connsiteY55" fmla="*/ 175537 h 375116"/>
                <a:gd name="connsiteX56" fmla="*/ 271671 w 312873"/>
                <a:gd name="connsiteY56" fmla="*/ 175537 h 375116"/>
                <a:gd name="connsiteX57" fmla="*/ 287649 w 312873"/>
                <a:gd name="connsiteY57" fmla="*/ 191517 h 375116"/>
                <a:gd name="connsiteX58" fmla="*/ 282979 w 312873"/>
                <a:gd name="connsiteY58" fmla="*/ 202827 h 37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2873" h="375116">
                  <a:moveTo>
                    <a:pt x="312874" y="191519"/>
                  </a:moveTo>
                  <a:cubicBezTo>
                    <a:pt x="312874" y="176495"/>
                    <a:pt x="304790" y="163329"/>
                    <a:pt x="292745" y="156129"/>
                  </a:cubicBezTo>
                  <a:lnTo>
                    <a:pt x="292745" y="50804"/>
                  </a:lnTo>
                  <a:cubicBezTo>
                    <a:pt x="292745" y="22790"/>
                    <a:pt x="269954" y="0"/>
                    <a:pt x="241939" y="0"/>
                  </a:cubicBezTo>
                  <a:lnTo>
                    <a:pt x="70926" y="0"/>
                  </a:lnTo>
                  <a:cubicBezTo>
                    <a:pt x="42920" y="0"/>
                    <a:pt x="20135" y="22791"/>
                    <a:pt x="20135" y="50804"/>
                  </a:cubicBezTo>
                  <a:lnTo>
                    <a:pt x="20135" y="156096"/>
                  </a:lnTo>
                  <a:cubicBezTo>
                    <a:pt x="17234" y="157830"/>
                    <a:pt x="14527" y="159933"/>
                    <a:pt x="12075" y="162385"/>
                  </a:cubicBezTo>
                  <a:cubicBezTo>
                    <a:pt x="4155" y="170305"/>
                    <a:pt x="-131" y="180829"/>
                    <a:pt x="3" y="192021"/>
                  </a:cubicBezTo>
                  <a:cubicBezTo>
                    <a:pt x="262" y="213432"/>
                    <a:pt x="17392" y="231035"/>
                    <a:pt x="38810" y="232622"/>
                  </a:cubicBezTo>
                  <a:lnTo>
                    <a:pt x="38810" y="257480"/>
                  </a:lnTo>
                  <a:cubicBezTo>
                    <a:pt x="38810" y="288918"/>
                    <a:pt x="51044" y="318456"/>
                    <a:pt x="73257" y="340652"/>
                  </a:cubicBezTo>
                  <a:cubicBezTo>
                    <a:pt x="95490" y="362886"/>
                    <a:pt x="125015" y="375116"/>
                    <a:pt x="156440" y="375116"/>
                  </a:cubicBezTo>
                  <a:lnTo>
                    <a:pt x="156825" y="375116"/>
                  </a:lnTo>
                  <a:cubicBezTo>
                    <a:pt x="221477" y="374909"/>
                    <a:pt x="274077" y="321438"/>
                    <a:pt x="274077" y="255918"/>
                  </a:cubicBezTo>
                  <a:lnTo>
                    <a:pt x="274077" y="232670"/>
                  </a:lnTo>
                  <a:cubicBezTo>
                    <a:pt x="284180" y="232091"/>
                    <a:pt x="293598" y="227878"/>
                    <a:pt x="300828" y="220652"/>
                  </a:cubicBezTo>
                  <a:cubicBezTo>
                    <a:pt x="308597" y="212860"/>
                    <a:pt x="312874" y="202514"/>
                    <a:pt x="312874" y="191519"/>
                  </a:cubicBezTo>
                  <a:close/>
                  <a:moveTo>
                    <a:pt x="70926" y="25226"/>
                  </a:moveTo>
                  <a:lnTo>
                    <a:pt x="241939" y="25226"/>
                  </a:lnTo>
                  <a:cubicBezTo>
                    <a:pt x="256044" y="25226"/>
                    <a:pt x="267519" y="36701"/>
                    <a:pt x="267519" y="50804"/>
                  </a:cubicBezTo>
                  <a:lnTo>
                    <a:pt x="267519" y="150312"/>
                  </a:lnTo>
                  <a:lnTo>
                    <a:pt x="261237" y="150312"/>
                  </a:lnTo>
                  <a:lnTo>
                    <a:pt x="261237" y="131981"/>
                  </a:lnTo>
                  <a:cubicBezTo>
                    <a:pt x="261237" y="124709"/>
                    <a:pt x="257637" y="117945"/>
                    <a:pt x="251604" y="113885"/>
                  </a:cubicBezTo>
                  <a:cubicBezTo>
                    <a:pt x="245573" y="109824"/>
                    <a:pt x="237948" y="109035"/>
                    <a:pt x="231213" y="111771"/>
                  </a:cubicBezTo>
                  <a:cubicBezTo>
                    <a:pt x="183210" y="131275"/>
                    <a:pt x="130307" y="131342"/>
                    <a:pt x="82249" y="111963"/>
                  </a:cubicBezTo>
                  <a:cubicBezTo>
                    <a:pt x="82248" y="111963"/>
                    <a:pt x="82246" y="111961"/>
                    <a:pt x="82244" y="111961"/>
                  </a:cubicBezTo>
                  <a:lnTo>
                    <a:pt x="81627" y="111712"/>
                  </a:lnTo>
                  <a:cubicBezTo>
                    <a:pt x="74897" y="108998"/>
                    <a:pt x="67284" y="109800"/>
                    <a:pt x="61264" y="113862"/>
                  </a:cubicBezTo>
                  <a:cubicBezTo>
                    <a:pt x="55247" y="117923"/>
                    <a:pt x="51655" y="124682"/>
                    <a:pt x="51655" y="131942"/>
                  </a:cubicBezTo>
                  <a:lnTo>
                    <a:pt x="51655" y="150312"/>
                  </a:lnTo>
                  <a:lnTo>
                    <a:pt x="45363" y="150312"/>
                  </a:lnTo>
                  <a:lnTo>
                    <a:pt x="45363" y="50804"/>
                  </a:lnTo>
                  <a:cubicBezTo>
                    <a:pt x="45362" y="36699"/>
                    <a:pt x="56830" y="25226"/>
                    <a:pt x="70926" y="25226"/>
                  </a:cubicBezTo>
                  <a:close/>
                  <a:moveTo>
                    <a:pt x="282979" y="202827"/>
                  </a:moveTo>
                  <a:cubicBezTo>
                    <a:pt x="279957" y="205849"/>
                    <a:pt x="275939" y="207512"/>
                    <a:pt x="271669" y="207512"/>
                  </a:cubicBezTo>
                  <a:lnTo>
                    <a:pt x="261468" y="207512"/>
                  </a:lnTo>
                  <a:cubicBezTo>
                    <a:pt x="254502" y="207512"/>
                    <a:pt x="248854" y="213159"/>
                    <a:pt x="248854" y="220125"/>
                  </a:cubicBezTo>
                  <a:lnTo>
                    <a:pt x="248854" y="255916"/>
                  </a:lnTo>
                  <a:cubicBezTo>
                    <a:pt x="248854" y="307570"/>
                    <a:pt x="207535" y="349727"/>
                    <a:pt x="156748" y="349888"/>
                  </a:cubicBezTo>
                  <a:cubicBezTo>
                    <a:pt x="156647" y="349888"/>
                    <a:pt x="156546" y="349888"/>
                    <a:pt x="156445" y="349888"/>
                  </a:cubicBezTo>
                  <a:cubicBezTo>
                    <a:pt x="131760" y="349888"/>
                    <a:pt x="108562" y="340280"/>
                    <a:pt x="91094" y="322810"/>
                  </a:cubicBezTo>
                  <a:cubicBezTo>
                    <a:pt x="73646" y="305375"/>
                    <a:pt x="64038" y="282174"/>
                    <a:pt x="64038" y="257479"/>
                  </a:cubicBezTo>
                  <a:lnTo>
                    <a:pt x="64038" y="220125"/>
                  </a:lnTo>
                  <a:cubicBezTo>
                    <a:pt x="64038" y="213159"/>
                    <a:pt x="58390" y="207512"/>
                    <a:pt x="51425" y="207512"/>
                  </a:cubicBezTo>
                  <a:lnTo>
                    <a:pt x="41965" y="207512"/>
                  </a:lnTo>
                  <a:cubicBezTo>
                    <a:pt x="32843" y="207512"/>
                    <a:pt x="25335" y="200427"/>
                    <a:pt x="25229" y="191717"/>
                  </a:cubicBezTo>
                  <a:cubicBezTo>
                    <a:pt x="25177" y="187376"/>
                    <a:pt x="26841" y="183295"/>
                    <a:pt x="29913" y="180222"/>
                  </a:cubicBezTo>
                  <a:cubicBezTo>
                    <a:pt x="32934" y="177202"/>
                    <a:pt x="36951" y="175537"/>
                    <a:pt x="41223" y="175537"/>
                  </a:cubicBezTo>
                  <a:lnTo>
                    <a:pt x="64268" y="175537"/>
                  </a:lnTo>
                  <a:cubicBezTo>
                    <a:pt x="71234" y="175537"/>
                    <a:pt x="76881" y="169889"/>
                    <a:pt x="76881" y="162924"/>
                  </a:cubicBezTo>
                  <a:lnTo>
                    <a:pt x="76881" y="136952"/>
                  </a:lnTo>
                  <a:cubicBezTo>
                    <a:pt x="128380" y="156583"/>
                    <a:pt x="184527" y="156592"/>
                    <a:pt x="236013" y="136989"/>
                  </a:cubicBezTo>
                  <a:lnTo>
                    <a:pt x="236013" y="162924"/>
                  </a:lnTo>
                  <a:cubicBezTo>
                    <a:pt x="236013" y="169889"/>
                    <a:pt x="241660" y="175537"/>
                    <a:pt x="248626" y="175537"/>
                  </a:cubicBezTo>
                  <a:lnTo>
                    <a:pt x="271671" y="175537"/>
                  </a:lnTo>
                  <a:cubicBezTo>
                    <a:pt x="280482" y="175537"/>
                    <a:pt x="287649" y="182706"/>
                    <a:pt x="287649" y="191517"/>
                  </a:cubicBezTo>
                  <a:cubicBezTo>
                    <a:pt x="287648" y="195790"/>
                    <a:pt x="285984" y="199811"/>
                    <a:pt x="282979" y="202827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4" name="Frihandsfigur: Form 323">
              <a:extLst>
                <a:ext uri="{FF2B5EF4-FFF2-40B4-BE49-F238E27FC236}">
                  <a16:creationId xmlns:a16="http://schemas.microsoft.com/office/drawing/2014/main" id="{F0D1D555-DFCF-488B-6EFF-CFA1BB69857F}"/>
                </a:ext>
              </a:extLst>
            </p:cNvPr>
            <p:cNvSpPr/>
            <p:nvPr/>
          </p:nvSpPr>
          <p:spPr>
            <a:xfrm>
              <a:off x="4956359" y="3041535"/>
              <a:ext cx="25226" cy="48885"/>
            </a:xfrm>
            <a:custGeom>
              <a:avLst/>
              <a:gdLst>
                <a:gd name="connsiteX0" fmla="*/ 12613 w 25226"/>
                <a:gd name="connsiteY0" fmla="*/ 48885 h 48885"/>
                <a:gd name="connsiteX1" fmla="*/ 25226 w 25226"/>
                <a:gd name="connsiteY1" fmla="*/ 36272 h 48885"/>
                <a:gd name="connsiteX2" fmla="*/ 25226 w 25226"/>
                <a:gd name="connsiteY2" fmla="*/ 12613 h 48885"/>
                <a:gd name="connsiteX3" fmla="*/ 12613 w 25226"/>
                <a:gd name="connsiteY3" fmla="*/ 0 h 48885"/>
                <a:gd name="connsiteX4" fmla="*/ 0 w 25226"/>
                <a:gd name="connsiteY4" fmla="*/ 12613 h 48885"/>
                <a:gd name="connsiteX5" fmla="*/ 0 w 25226"/>
                <a:gd name="connsiteY5" fmla="*/ 36272 h 48885"/>
                <a:gd name="connsiteX6" fmla="*/ 12613 w 25226"/>
                <a:gd name="connsiteY6" fmla="*/ 48885 h 4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26" h="48885">
                  <a:moveTo>
                    <a:pt x="12613" y="48885"/>
                  </a:moveTo>
                  <a:cubicBezTo>
                    <a:pt x="19579" y="48885"/>
                    <a:pt x="25226" y="43238"/>
                    <a:pt x="25226" y="36272"/>
                  </a:cubicBezTo>
                  <a:lnTo>
                    <a:pt x="25226" y="12613"/>
                  </a:lnTo>
                  <a:cubicBezTo>
                    <a:pt x="25226" y="5647"/>
                    <a:pt x="19579" y="0"/>
                    <a:pt x="12613" y="0"/>
                  </a:cubicBezTo>
                  <a:cubicBezTo>
                    <a:pt x="5647" y="0"/>
                    <a:pt x="0" y="5647"/>
                    <a:pt x="0" y="12613"/>
                  </a:cubicBezTo>
                  <a:lnTo>
                    <a:pt x="0" y="36272"/>
                  </a:lnTo>
                  <a:cubicBezTo>
                    <a:pt x="0" y="43238"/>
                    <a:pt x="5647" y="48885"/>
                    <a:pt x="12613" y="48885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5" name="Frihandsfigur: Form 324">
              <a:extLst>
                <a:ext uri="{FF2B5EF4-FFF2-40B4-BE49-F238E27FC236}">
                  <a16:creationId xmlns:a16="http://schemas.microsoft.com/office/drawing/2014/main" id="{ADADC45A-BF4C-70D8-FFFC-B6B47CDCAF95}"/>
                </a:ext>
              </a:extLst>
            </p:cNvPr>
            <p:cNvSpPr/>
            <p:nvPr/>
          </p:nvSpPr>
          <p:spPr>
            <a:xfrm>
              <a:off x="5005187" y="3041535"/>
              <a:ext cx="25226" cy="48885"/>
            </a:xfrm>
            <a:custGeom>
              <a:avLst/>
              <a:gdLst>
                <a:gd name="connsiteX0" fmla="*/ 12613 w 25226"/>
                <a:gd name="connsiteY0" fmla="*/ 48885 h 48885"/>
                <a:gd name="connsiteX1" fmla="*/ 25226 w 25226"/>
                <a:gd name="connsiteY1" fmla="*/ 36272 h 48885"/>
                <a:gd name="connsiteX2" fmla="*/ 25226 w 25226"/>
                <a:gd name="connsiteY2" fmla="*/ 12613 h 48885"/>
                <a:gd name="connsiteX3" fmla="*/ 12613 w 25226"/>
                <a:gd name="connsiteY3" fmla="*/ 0 h 48885"/>
                <a:gd name="connsiteX4" fmla="*/ 0 w 25226"/>
                <a:gd name="connsiteY4" fmla="*/ 12613 h 48885"/>
                <a:gd name="connsiteX5" fmla="*/ 0 w 25226"/>
                <a:gd name="connsiteY5" fmla="*/ 36272 h 48885"/>
                <a:gd name="connsiteX6" fmla="*/ 12613 w 25226"/>
                <a:gd name="connsiteY6" fmla="*/ 48885 h 4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26" h="48885">
                  <a:moveTo>
                    <a:pt x="12613" y="48885"/>
                  </a:moveTo>
                  <a:cubicBezTo>
                    <a:pt x="19579" y="48885"/>
                    <a:pt x="25226" y="43238"/>
                    <a:pt x="25226" y="36272"/>
                  </a:cubicBezTo>
                  <a:lnTo>
                    <a:pt x="25226" y="12613"/>
                  </a:lnTo>
                  <a:cubicBezTo>
                    <a:pt x="25226" y="5647"/>
                    <a:pt x="19579" y="0"/>
                    <a:pt x="12613" y="0"/>
                  </a:cubicBezTo>
                  <a:cubicBezTo>
                    <a:pt x="5647" y="0"/>
                    <a:pt x="0" y="5647"/>
                    <a:pt x="0" y="12613"/>
                  </a:cubicBezTo>
                  <a:lnTo>
                    <a:pt x="0" y="36272"/>
                  </a:lnTo>
                  <a:cubicBezTo>
                    <a:pt x="0" y="43238"/>
                    <a:pt x="5647" y="48885"/>
                    <a:pt x="12613" y="48885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6" name="Frihandsfigur: Form 325">
              <a:extLst>
                <a:ext uri="{FF2B5EF4-FFF2-40B4-BE49-F238E27FC236}">
                  <a16:creationId xmlns:a16="http://schemas.microsoft.com/office/drawing/2014/main" id="{48B75692-2FF9-4A8D-C2DA-29F19F9EA630}"/>
                </a:ext>
              </a:extLst>
            </p:cNvPr>
            <p:cNvSpPr/>
            <p:nvPr/>
          </p:nvSpPr>
          <p:spPr>
            <a:xfrm>
              <a:off x="4950832" y="3124813"/>
              <a:ext cx="85099" cy="37600"/>
            </a:xfrm>
            <a:custGeom>
              <a:avLst/>
              <a:gdLst>
                <a:gd name="connsiteX0" fmla="*/ 63568 w 85099"/>
                <a:gd name="connsiteY0" fmla="*/ 3694 h 37600"/>
                <a:gd name="connsiteX1" fmla="*/ 21531 w 85099"/>
                <a:gd name="connsiteY1" fmla="*/ 3694 h 37600"/>
                <a:gd name="connsiteX2" fmla="*/ 3694 w 85099"/>
                <a:gd name="connsiteY2" fmla="*/ 3694 h 37600"/>
                <a:gd name="connsiteX3" fmla="*/ 3694 w 85099"/>
                <a:gd name="connsiteY3" fmla="*/ 21531 h 37600"/>
                <a:gd name="connsiteX4" fmla="*/ 42550 w 85099"/>
                <a:gd name="connsiteY4" fmla="*/ 37600 h 37600"/>
                <a:gd name="connsiteX5" fmla="*/ 81405 w 85099"/>
                <a:gd name="connsiteY5" fmla="*/ 21531 h 37600"/>
                <a:gd name="connsiteX6" fmla="*/ 81405 w 85099"/>
                <a:gd name="connsiteY6" fmla="*/ 3694 h 37600"/>
                <a:gd name="connsiteX7" fmla="*/ 63568 w 85099"/>
                <a:gd name="connsiteY7" fmla="*/ 3694 h 3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099" h="37600">
                  <a:moveTo>
                    <a:pt x="63568" y="3694"/>
                  </a:moveTo>
                  <a:cubicBezTo>
                    <a:pt x="51976" y="15283"/>
                    <a:pt x="33118" y="15283"/>
                    <a:pt x="21531" y="3694"/>
                  </a:cubicBezTo>
                  <a:cubicBezTo>
                    <a:pt x="16605" y="-1231"/>
                    <a:pt x="8619" y="-1231"/>
                    <a:pt x="3694" y="3694"/>
                  </a:cubicBezTo>
                  <a:cubicBezTo>
                    <a:pt x="-1231" y="8620"/>
                    <a:pt x="-1231" y="16607"/>
                    <a:pt x="3694" y="21531"/>
                  </a:cubicBezTo>
                  <a:cubicBezTo>
                    <a:pt x="14409" y="32246"/>
                    <a:pt x="28477" y="37600"/>
                    <a:pt x="42550" y="37600"/>
                  </a:cubicBezTo>
                  <a:cubicBezTo>
                    <a:pt x="56619" y="37600"/>
                    <a:pt x="70694" y="32242"/>
                    <a:pt x="81405" y="21531"/>
                  </a:cubicBezTo>
                  <a:cubicBezTo>
                    <a:pt x="86331" y="16605"/>
                    <a:pt x="86331" y="8620"/>
                    <a:pt x="81405" y="3694"/>
                  </a:cubicBezTo>
                  <a:cubicBezTo>
                    <a:pt x="76481" y="-1231"/>
                    <a:pt x="68494" y="-1231"/>
                    <a:pt x="63568" y="3694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327" name="Grupp 326">
            <a:extLst>
              <a:ext uri="{FF2B5EF4-FFF2-40B4-BE49-F238E27FC236}">
                <a16:creationId xmlns:a16="http://schemas.microsoft.com/office/drawing/2014/main" id="{214B8316-BD92-DF14-4943-D1BD78D29DC5}"/>
              </a:ext>
            </a:extLst>
          </p:cNvPr>
          <p:cNvGrpSpPr>
            <a:grpSpLocks noChangeAspect="1"/>
          </p:cNvGrpSpPr>
          <p:nvPr/>
        </p:nvGrpSpPr>
        <p:grpSpPr>
          <a:xfrm>
            <a:off x="2167784" y="3042430"/>
            <a:ext cx="241499" cy="276080"/>
            <a:chOff x="4120138" y="2668650"/>
            <a:chExt cx="959382" cy="1096760"/>
          </a:xfrm>
        </p:grpSpPr>
        <p:sp>
          <p:nvSpPr>
            <p:cNvPr id="328" name="Frihandsfigur: Form 327">
              <a:extLst>
                <a:ext uri="{FF2B5EF4-FFF2-40B4-BE49-F238E27FC236}">
                  <a16:creationId xmlns:a16="http://schemas.microsoft.com/office/drawing/2014/main" id="{D2BE002C-0023-6D65-7DF0-553FA9E62930}"/>
                </a:ext>
              </a:extLst>
            </p:cNvPr>
            <p:cNvSpPr/>
            <p:nvPr/>
          </p:nvSpPr>
          <p:spPr>
            <a:xfrm>
              <a:off x="4471303" y="2690069"/>
              <a:ext cx="257051" cy="362004"/>
            </a:xfrm>
            <a:custGeom>
              <a:avLst/>
              <a:gdLst>
                <a:gd name="connsiteX0" fmla="*/ 176724 w 257051"/>
                <a:gd name="connsiteY0" fmla="*/ 337906 h 362004"/>
                <a:gd name="connsiteX1" fmla="*/ 176724 w 257051"/>
                <a:gd name="connsiteY1" fmla="*/ 171368 h 362004"/>
                <a:gd name="connsiteX2" fmla="*/ 242517 w 257051"/>
                <a:gd name="connsiteY2" fmla="*/ 171368 h 362004"/>
                <a:gd name="connsiteX3" fmla="*/ 253651 w 257051"/>
                <a:gd name="connsiteY3" fmla="*/ 146656 h 362004"/>
                <a:gd name="connsiteX4" fmla="*/ 139809 w 257051"/>
                <a:gd name="connsiteY4" fmla="*/ 5556 h 362004"/>
                <a:gd name="connsiteX5" fmla="*/ 117394 w 257051"/>
                <a:gd name="connsiteY5" fmla="*/ 5374 h 362004"/>
                <a:gd name="connsiteX6" fmla="*/ 3931 w 257051"/>
                <a:gd name="connsiteY6" fmla="*/ 146003 h 362004"/>
                <a:gd name="connsiteX7" fmla="*/ 14538 w 257051"/>
                <a:gd name="connsiteY7" fmla="*/ 171368 h 362004"/>
                <a:gd name="connsiteX8" fmla="*/ 80329 w 257051"/>
                <a:gd name="connsiteY8" fmla="*/ 171368 h 362004"/>
                <a:gd name="connsiteX9" fmla="*/ 80329 w 257051"/>
                <a:gd name="connsiteY9" fmla="*/ 337906 h 362004"/>
                <a:gd name="connsiteX10" fmla="*/ 104428 w 257051"/>
                <a:gd name="connsiteY10" fmla="*/ 362005 h 362004"/>
                <a:gd name="connsiteX11" fmla="*/ 152627 w 257051"/>
                <a:gd name="connsiteY11" fmla="*/ 362005 h 362004"/>
                <a:gd name="connsiteX12" fmla="*/ 176724 w 257051"/>
                <a:gd name="connsiteY12" fmla="*/ 337906 h 36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049" h="362004">
                  <a:moveTo>
                    <a:pt x="176724" y="337906"/>
                  </a:moveTo>
                  <a:lnTo>
                    <a:pt x="176724" y="171368"/>
                  </a:lnTo>
                  <a:lnTo>
                    <a:pt x="242517" y="171368"/>
                  </a:lnTo>
                  <a:cubicBezTo>
                    <a:pt x="254617" y="171374"/>
                    <a:pt x="261626" y="156529"/>
                    <a:pt x="253651" y="146656"/>
                  </a:cubicBezTo>
                  <a:lnTo>
                    <a:pt x="139809" y="5556"/>
                  </a:lnTo>
                  <a:cubicBezTo>
                    <a:pt x="134089" y="-1738"/>
                    <a:pt x="123272" y="-1903"/>
                    <a:pt x="117394" y="5374"/>
                  </a:cubicBezTo>
                  <a:lnTo>
                    <a:pt x="3931" y="146003"/>
                  </a:lnTo>
                  <a:cubicBezTo>
                    <a:pt x="-4659" y="155486"/>
                    <a:pt x="1707" y="171368"/>
                    <a:pt x="14538" y="171368"/>
                  </a:cubicBezTo>
                  <a:lnTo>
                    <a:pt x="80329" y="171368"/>
                  </a:lnTo>
                  <a:lnTo>
                    <a:pt x="80329" y="337906"/>
                  </a:lnTo>
                  <a:cubicBezTo>
                    <a:pt x="80329" y="351161"/>
                    <a:pt x="91174" y="362005"/>
                    <a:pt x="104428" y="362005"/>
                  </a:cubicBezTo>
                  <a:lnTo>
                    <a:pt x="152627" y="362005"/>
                  </a:lnTo>
                  <a:cubicBezTo>
                    <a:pt x="165876" y="362005"/>
                    <a:pt x="176724" y="351155"/>
                    <a:pt x="176724" y="337906"/>
                  </a:cubicBezTo>
                  <a:close/>
                </a:path>
              </a:pathLst>
            </a:custGeom>
            <a:solidFill>
              <a:schemeClr val="accent1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9" name="Frihandsfigur: Form 328">
              <a:extLst>
                <a:ext uri="{FF2B5EF4-FFF2-40B4-BE49-F238E27FC236}">
                  <a16:creationId xmlns:a16="http://schemas.microsoft.com/office/drawing/2014/main" id="{3B619460-27B9-7F99-99CE-3573D1ECCA12}"/>
                </a:ext>
              </a:extLst>
            </p:cNvPr>
            <p:cNvSpPr/>
            <p:nvPr/>
          </p:nvSpPr>
          <p:spPr>
            <a:xfrm>
              <a:off x="4141563" y="2918324"/>
              <a:ext cx="330667" cy="249133"/>
            </a:xfrm>
            <a:custGeom>
              <a:avLst/>
              <a:gdLst>
                <a:gd name="connsiteX0" fmla="*/ 318639 w 330667"/>
                <a:gd name="connsiteY0" fmla="*/ 162437 h 249133"/>
                <a:gd name="connsiteX1" fmla="*/ 174413 w 330667"/>
                <a:gd name="connsiteY1" fmla="*/ 79169 h 249133"/>
                <a:gd name="connsiteX2" fmla="*/ 207310 w 330667"/>
                <a:gd name="connsiteY2" fmla="*/ 22191 h 249133"/>
                <a:gd name="connsiteX3" fmla="*/ 191475 w 330667"/>
                <a:gd name="connsiteY3" fmla="*/ 193 h 249133"/>
                <a:gd name="connsiteX4" fmla="*/ 12356 w 330667"/>
                <a:gd name="connsiteY4" fmla="*/ 28234 h 249133"/>
                <a:gd name="connsiteX5" fmla="*/ 990 w 330667"/>
                <a:gd name="connsiteY5" fmla="*/ 47555 h 249133"/>
                <a:gd name="connsiteX6" fmla="*/ 66048 w 330667"/>
                <a:gd name="connsiteY6" fmla="*/ 216133 h 249133"/>
                <a:gd name="connsiteX7" fmla="*/ 93317 w 330667"/>
                <a:gd name="connsiteY7" fmla="*/ 219629 h 249133"/>
                <a:gd name="connsiteX8" fmla="*/ 126214 w 330667"/>
                <a:gd name="connsiteY8" fmla="*/ 162653 h 249133"/>
                <a:gd name="connsiteX9" fmla="*/ 270440 w 330667"/>
                <a:gd name="connsiteY9" fmla="*/ 245923 h 249133"/>
                <a:gd name="connsiteX10" fmla="*/ 303357 w 330667"/>
                <a:gd name="connsiteY10" fmla="*/ 237102 h 249133"/>
                <a:gd name="connsiteX11" fmla="*/ 327456 w 330667"/>
                <a:gd name="connsiteY11" fmla="*/ 195361 h 249133"/>
                <a:gd name="connsiteX12" fmla="*/ 318639 w 330667"/>
                <a:gd name="connsiteY12" fmla="*/ 162437 h 24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667" h="249133">
                  <a:moveTo>
                    <a:pt x="318639" y="162437"/>
                  </a:moveTo>
                  <a:lnTo>
                    <a:pt x="174413" y="79169"/>
                  </a:lnTo>
                  <a:lnTo>
                    <a:pt x="207310" y="22191"/>
                  </a:lnTo>
                  <a:cubicBezTo>
                    <a:pt x="213365" y="11714"/>
                    <a:pt x="204013" y="-1777"/>
                    <a:pt x="191475" y="193"/>
                  </a:cubicBezTo>
                  <a:lnTo>
                    <a:pt x="12356" y="28234"/>
                  </a:lnTo>
                  <a:cubicBezTo>
                    <a:pt x="3180" y="29538"/>
                    <a:pt x="-2373" y="38824"/>
                    <a:pt x="990" y="47555"/>
                  </a:cubicBezTo>
                  <a:lnTo>
                    <a:pt x="66048" y="216133"/>
                  </a:lnTo>
                  <a:cubicBezTo>
                    <a:pt x="69966" y="228313"/>
                    <a:pt x="86904" y="230742"/>
                    <a:pt x="93317" y="219629"/>
                  </a:cubicBezTo>
                  <a:lnTo>
                    <a:pt x="126214" y="162653"/>
                  </a:lnTo>
                  <a:lnTo>
                    <a:pt x="270440" y="245923"/>
                  </a:lnTo>
                  <a:cubicBezTo>
                    <a:pt x="281917" y="252551"/>
                    <a:pt x="296732" y="248579"/>
                    <a:pt x="303357" y="237102"/>
                  </a:cubicBezTo>
                  <a:lnTo>
                    <a:pt x="327456" y="195361"/>
                  </a:lnTo>
                  <a:cubicBezTo>
                    <a:pt x="334086" y="183881"/>
                    <a:pt x="330112" y="169062"/>
                    <a:pt x="318639" y="162437"/>
                  </a:cubicBezTo>
                  <a:close/>
                </a:path>
              </a:pathLst>
            </a:custGeom>
            <a:solidFill>
              <a:schemeClr val="accent1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0" name="Frihandsfigur: Form 329">
              <a:extLst>
                <a:ext uri="{FF2B5EF4-FFF2-40B4-BE49-F238E27FC236}">
                  <a16:creationId xmlns:a16="http://schemas.microsoft.com/office/drawing/2014/main" id="{1BF3E2BD-E55D-FE27-B249-A226287490A5}"/>
                </a:ext>
              </a:extLst>
            </p:cNvPr>
            <p:cNvSpPr/>
            <p:nvPr/>
          </p:nvSpPr>
          <p:spPr>
            <a:xfrm>
              <a:off x="4141571" y="3266607"/>
              <a:ext cx="330663" cy="249151"/>
            </a:xfrm>
            <a:custGeom>
              <a:avLst/>
              <a:gdLst>
                <a:gd name="connsiteX0" fmla="*/ 270434 w 330663"/>
                <a:gd name="connsiteY0" fmla="*/ 3208 h 249151"/>
                <a:gd name="connsiteX1" fmla="*/ 126208 w 330663"/>
                <a:gd name="connsiteY1" fmla="*/ 86478 h 249151"/>
                <a:gd name="connsiteX2" fmla="*/ 93312 w 330663"/>
                <a:gd name="connsiteY2" fmla="*/ 29498 h 249151"/>
                <a:gd name="connsiteX3" fmla="*/ 66342 w 330663"/>
                <a:gd name="connsiteY3" fmla="*/ 32212 h 249151"/>
                <a:gd name="connsiteX4" fmla="*/ 1068 w 330663"/>
                <a:gd name="connsiteY4" fmla="*/ 201352 h 249151"/>
                <a:gd name="connsiteX5" fmla="*/ 12117 w 330663"/>
                <a:gd name="connsiteY5" fmla="*/ 220856 h 249151"/>
                <a:gd name="connsiteX6" fmla="*/ 190638 w 330663"/>
                <a:gd name="connsiteY6" fmla="*/ 248802 h 249151"/>
                <a:gd name="connsiteX7" fmla="*/ 207302 w 330663"/>
                <a:gd name="connsiteY7" fmla="*/ 226934 h 249151"/>
                <a:gd name="connsiteX8" fmla="*/ 174407 w 330663"/>
                <a:gd name="connsiteY8" fmla="*/ 169958 h 249151"/>
                <a:gd name="connsiteX9" fmla="*/ 318633 w 330663"/>
                <a:gd name="connsiteY9" fmla="*/ 86690 h 249151"/>
                <a:gd name="connsiteX10" fmla="*/ 327455 w 330663"/>
                <a:gd name="connsiteY10" fmla="*/ 53770 h 249151"/>
                <a:gd name="connsiteX11" fmla="*/ 303356 w 330663"/>
                <a:gd name="connsiteY11" fmla="*/ 12029 h 249151"/>
                <a:gd name="connsiteX12" fmla="*/ 270434 w 330663"/>
                <a:gd name="connsiteY12" fmla="*/ 3208 h 24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663" h="249151">
                  <a:moveTo>
                    <a:pt x="270434" y="3208"/>
                  </a:moveTo>
                  <a:lnTo>
                    <a:pt x="126208" y="86478"/>
                  </a:lnTo>
                  <a:lnTo>
                    <a:pt x="93312" y="29498"/>
                  </a:lnTo>
                  <a:cubicBezTo>
                    <a:pt x="87266" y="19016"/>
                    <a:pt x="70905" y="20368"/>
                    <a:pt x="66342" y="32212"/>
                  </a:cubicBezTo>
                  <a:lnTo>
                    <a:pt x="1068" y="201352"/>
                  </a:lnTo>
                  <a:cubicBezTo>
                    <a:pt x="-2389" y="209951"/>
                    <a:pt x="2876" y="219404"/>
                    <a:pt x="12117" y="220856"/>
                  </a:cubicBezTo>
                  <a:lnTo>
                    <a:pt x="190638" y="248802"/>
                  </a:lnTo>
                  <a:cubicBezTo>
                    <a:pt x="203146" y="251499"/>
                    <a:pt x="213717" y="238047"/>
                    <a:pt x="207302" y="226934"/>
                  </a:cubicBezTo>
                  <a:lnTo>
                    <a:pt x="174407" y="169958"/>
                  </a:lnTo>
                  <a:lnTo>
                    <a:pt x="318633" y="86690"/>
                  </a:lnTo>
                  <a:cubicBezTo>
                    <a:pt x="330111" y="80062"/>
                    <a:pt x="334080" y="65247"/>
                    <a:pt x="327455" y="53770"/>
                  </a:cubicBezTo>
                  <a:lnTo>
                    <a:pt x="303356" y="12029"/>
                  </a:lnTo>
                  <a:cubicBezTo>
                    <a:pt x="296726" y="553"/>
                    <a:pt x="281907" y="-3416"/>
                    <a:pt x="270434" y="3208"/>
                  </a:cubicBezTo>
                  <a:close/>
                </a:path>
              </a:pathLst>
            </a:custGeom>
            <a:solidFill>
              <a:schemeClr val="accent1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1" name="Frihandsfigur: Form 330">
              <a:extLst>
                <a:ext uri="{FF2B5EF4-FFF2-40B4-BE49-F238E27FC236}">
                  <a16:creationId xmlns:a16="http://schemas.microsoft.com/office/drawing/2014/main" id="{66BAB288-B655-2BEE-592B-0F7D46A8CAF4}"/>
                </a:ext>
              </a:extLst>
            </p:cNvPr>
            <p:cNvSpPr/>
            <p:nvPr/>
          </p:nvSpPr>
          <p:spPr>
            <a:xfrm>
              <a:off x="4471302" y="3381984"/>
              <a:ext cx="257051" cy="362004"/>
            </a:xfrm>
            <a:custGeom>
              <a:avLst/>
              <a:gdLst>
                <a:gd name="connsiteX0" fmla="*/ 80329 w 257051"/>
                <a:gd name="connsiteY0" fmla="*/ 24099 h 362004"/>
                <a:gd name="connsiteX1" fmla="*/ 80329 w 257051"/>
                <a:gd name="connsiteY1" fmla="*/ 190637 h 362004"/>
                <a:gd name="connsiteX2" fmla="*/ 14535 w 257051"/>
                <a:gd name="connsiteY2" fmla="*/ 190637 h 362004"/>
                <a:gd name="connsiteX3" fmla="*/ 3400 w 257051"/>
                <a:gd name="connsiteY3" fmla="*/ 215348 h 362004"/>
                <a:gd name="connsiteX4" fmla="*/ 117242 w 257051"/>
                <a:gd name="connsiteY4" fmla="*/ 356449 h 362004"/>
                <a:gd name="connsiteX5" fmla="*/ 139657 w 257051"/>
                <a:gd name="connsiteY5" fmla="*/ 356631 h 362004"/>
                <a:gd name="connsiteX6" fmla="*/ 253120 w 257051"/>
                <a:gd name="connsiteY6" fmla="*/ 216002 h 362004"/>
                <a:gd name="connsiteX7" fmla="*/ 242515 w 257051"/>
                <a:gd name="connsiteY7" fmla="*/ 190637 h 362004"/>
                <a:gd name="connsiteX8" fmla="*/ 176724 w 257051"/>
                <a:gd name="connsiteY8" fmla="*/ 190637 h 362004"/>
                <a:gd name="connsiteX9" fmla="*/ 176724 w 257051"/>
                <a:gd name="connsiteY9" fmla="*/ 24099 h 362004"/>
                <a:gd name="connsiteX10" fmla="*/ 152626 w 257051"/>
                <a:gd name="connsiteY10" fmla="*/ 0 h 362004"/>
                <a:gd name="connsiteX11" fmla="*/ 104426 w 257051"/>
                <a:gd name="connsiteY11" fmla="*/ 0 h 362004"/>
                <a:gd name="connsiteX12" fmla="*/ 80329 w 257051"/>
                <a:gd name="connsiteY12" fmla="*/ 24099 h 36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049" h="362004">
                  <a:moveTo>
                    <a:pt x="80329" y="24099"/>
                  </a:moveTo>
                  <a:lnTo>
                    <a:pt x="80329" y="190637"/>
                  </a:lnTo>
                  <a:lnTo>
                    <a:pt x="14535" y="190637"/>
                  </a:lnTo>
                  <a:cubicBezTo>
                    <a:pt x="2434" y="190630"/>
                    <a:pt x="-4575" y="205475"/>
                    <a:pt x="3400" y="215348"/>
                  </a:cubicBezTo>
                  <a:lnTo>
                    <a:pt x="117242" y="356449"/>
                  </a:lnTo>
                  <a:cubicBezTo>
                    <a:pt x="122962" y="363743"/>
                    <a:pt x="133779" y="363908"/>
                    <a:pt x="139657" y="356631"/>
                  </a:cubicBezTo>
                  <a:lnTo>
                    <a:pt x="253120" y="216002"/>
                  </a:lnTo>
                  <a:cubicBezTo>
                    <a:pt x="261710" y="206518"/>
                    <a:pt x="255346" y="190637"/>
                    <a:pt x="242515" y="190637"/>
                  </a:cubicBezTo>
                  <a:lnTo>
                    <a:pt x="176724" y="190637"/>
                  </a:lnTo>
                  <a:lnTo>
                    <a:pt x="176724" y="24099"/>
                  </a:lnTo>
                  <a:cubicBezTo>
                    <a:pt x="176724" y="10843"/>
                    <a:pt x="165879" y="0"/>
                    <a:pt x="152626" y="0"/>
                  </a:cubicBezTo>
                  <a:lnTo>
                    <a:pt x="104426" y="0"/>
                  </a:lnTo>
                  <a:cubicBezTo>
                    <a:pt x="91177" y="0"/>
                    <a:pt x="80329" y="10850"/>
                    <a:pt x="80329" y="24099"/>
                  </a:cubicBezTo>
                  <a:close/>
                </a:path>
              </a:pathLst>
            </a:custGeom>
            <a:solidFill>
              <a:schemeClr val="accent1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2" name="Frihandsfigur: Form 331">
              <a:extLst>
                <a:ext uri="{FF2B5EF4-FFF2-40B4-BE49-F238E27FC236}">
                  <a16:creationId xmlns:a16="http://schemas.microsoft.com/office/drawing/2014/main" id="{6575231D-05CF-34D1-45F0-8CE115385641}"/>
                </a:ext>
              </a:extLst>
            </p:cNvPr>
            <p:cNvSpPr/>
            <p:nvPr/>
          </p:nvSpPr>
          <p:spPr>
            <a:xfrm>
              <a:off x="4727427" y="3266603"/>
              <a:ext cx="330668" cy="249132"/>
            </a:xfrm>
            <a:custGeom>
              <a:avLst/>
              <a:gdLst>
                <a:gd name="connsiteX0" fmla="*/ 12029 w 330668"/>
                <a:gd name="connsiteY0" fmla="*/ 86694 h 249132"/>
                <a:gd name="connsiteX1" fmla="*/ 156255 w 330668"/>
                <a:gd name="connsiteY1" fmla="*/ 169962 h 249132"/>
                <a:gd name="connsiteX2" fmla="*/ 123359 w 330668"/>
                <a:gd name="connsiteY2" fmla="*/ 226940 h 249132"/>
                <a:gd name="connsiteX3" fmla="*/ 139193 w 330668"/>
                <a:gd name="connsiteY3" fmla="*/ 248940 h 249132"/>
                <a:gd name="connsiteX4" fmla="*/ 318312 w 330668"/>
                <a:gd name="connsiteY4" fmla="*/ 220899 h 249132"/>
                <a:gd name="connsiteX5" fmla="*/ 329678 w 330668"/>
                <a:gd name="connsiteY5" fmla="*/ 201578 h 249132"/>
                <a:gd name="connsiteX6" fmla="*/ 264620 w 330668"/>
                <a:gd name="connsiteY6" fmla="*/ 33002 h 249132"/>
                <a:gd name="connsiteX7" fmla="*/ 237351 w 330668"/>
                <a:gd name="connsiteY7" fmla="*/ 29504 h 249132"/>
                <a:gd name="connsiteX8" fmla="*/ 204455 w 330668"/>
                <a:gd name="connsiteY8" fmla="*/ 86480 h 249132"/>
                <a:gd name="connsiteX9" fmla="*/ 60229 w 330668"/>
                <a:gd name="connsiteY9" fmla="*/ 3210 h 249132"/>
                <a:gd name="connsiteX10" fmla="*/ 27309 w 330668"/>
                <a:gd name="connsiteY10" fmla="*/ 12031 h 249132"/>
                <a:gd name="connsiteX11" fmla="*/ 3210 w 330668"/>
                <a:gd name="connsiteY11" fmla="*/ 53772 h 249132"/>
                <a:gd name="connsiteX12" fmla="*/ 12029 w 330668"/>
                <a:gd name="connsiteY12" fmla="*/ 86694 h 24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668" h="249132">
                  <a:moveTo>
                    <a:pt x="12029" y="86694"/>
                  </a:moveTo>
                  <a:lnTo>
                    <a:pt x="156255" y="169962"/>
                  </a:lnTo>
                  <a:lnTo>
                    <a:pt x="123359" y="226940"/>
                  </a:lnTo>
                  <a:cubicBezTo>
                    <a:pt x="117303" y="237417"/>
                    <a:pt x="126655" y="250908"/>
                    <a:pt x="139193" y="248940"/>
                  </a:cubicBezTo>
                  <a:lnTo>
                    <a:pt x="318312" y="220899"/>
                  </a:lnTo>
                  <a:cubicBezTo>
                    <a:pt x="327489" y="219595"/>
                    <a:pt x="333041" y="210309"/>
                    <a:pt x="329678" y="201578"/>
                  </a:cubicBezTo>
                  <a:lnTo>
                    <a:pt x="264620" y="33002"/>
                  </a:lnTo>
                  <a:cubicBezTo>
                    <a:pt x="260702" y="20820"/>
                    <a:pt x="243764" y="18393"/>
                    <a:pt x="237351" y="29504"/>
                  </a:cubicBezTo>
                  <a:lnTo>
                    <a:pt x="204455" y="86480"/>
                  </a:lnTo>
                  <a:lnTo>
                    <a:pt x="60229" y="3210"/>
                  </a:lnTo>
                  <a:cubicBezTo>
                    <a:pt x="48751" y="-3418"/>
                    <a:pt x="33936" y="554"/>
                    <a:pt x="27309" y="12031"/>
                  </a:cubicBezTo>
                  <a:lnTo>
                    <a:pt x="3210" y="53772"/>
                  </a:lnTo>
                  <a:cubicBezTo>
                    <a:pt x="-3418" y="65250"/>
                    <a:pt x="554" y="80069"/>
                    <a:pt x="12029" y="86694"/>
                  </a:cubicBezTo>
                  <a:close/>
                </a:path>
              </a:pathLst>
            </a:custGeom>
            <a:solidFill>
              <a:schemeClr val="accent1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3" name="Frihandsfigur: Form 332">
              <a:extLst>
                <a:ext uri="{FF2B5EF4-FFF2-40B4-BE49-F238E27FC236}">
                  <a16:creationId xmlns:a16="http://schemas.microsoft.com/office/drawing/2014/main" id="{0B52177F-E459-EE88-7255-B95A89986BE9}"/>
                </a:ext>
              </a:extLst>
            </p:cNvPr>
            <p:cNvSpPr/>
            <p:nvPr/>
          </p:nvSpPr>
          <p:spPr>
            <a:xfrm>
              <a:off x="4727426" y="2918299"/>
              <a:ext cx="330663" cy="249152"/>
            </a:xfrm>
            <a:custGeom>
              <a:avLst/>
              <a:gdLst>
                <a:gd name="connsiteX0" fmla="*/ 60228 w 330663"/>
                <a:gd name="connsiteY0" fmla="*/ 245945 h 249152"/>
                <a:gd name="connsiteX1" fmla="*/ 204454 w 330663"/>
                <a:gd name="connsiteY1" fmla="*/ 162674 h 249152"/>
                <a:gd name="connsiteX2" fmla="*/ 237350 w 330663"/>
                <a:gd name="connsiteY2" fmla="*/ 219655 h 249152"/>
                <a:gd name="connsiteX3" fmla="*/ 264319 w 330663"/>
                <a:gd name="connsiteY3" fmla="*/ 216941 h 249152"/>
                <a:gd name="connsiteX4" fmla="*/ 329595 w 330663"/>
                <a:gd name="connsiteY4" fmla="*/ 47800 h 249152"/>
                <a:gd name="connsiteX5" fmla="*/ 318546 w 330663"/>
                <a:gd name="connsiteY5" fmla="*/ 28296 h 249152"/>
                <a:gd name="connsiteX6" fmla="*/ 140025 w 330663"/>
                <a:gd name="connsiteY6" fmla="*/ 350 h 249152"/>
                <a:gd name="connsiteX7" fmla="*/ 123362 w 330663"/>
                <a:gd name="connsiteY7" fmla="*/ 22217 h 249152"/>
                <a:gd name="connsiteX8" fmla="*/ 156256 w 330663"/>
                <a:gd name="connsiteY8" fmla="*/ 79192 h 249152"/>
                <a:gd name="connsiteX9" fmla="*/ 12030 w 330663"/>
                <a:gd name="connsiteY9" fmla="*/ 162460 h 249152"/>
                <a:gd name="connsiteX10" fmla="*/ 3209 w 330663"/>
                <a:gd name="connsiteY10" fmla="*/ 195380 h 249152"/>
                <a:gd name="connsiteX11" fmla="*/ 27308 w 330663"/>
                <a:gd name="connsiteY11" fmla="*/ 237121 h 249152"/>
                <a:gd name="connsiteX12" fmla="*/ 60228 w 330663"/>
                <a:gd name="connsiteY12" fmla="*/ 245945 h 24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663" h="249151">
                  <a:moveTo>
                    <a:pt x="60228" y="245945"/>
                  </a:moveTo>
                  <a:lnTo>
                    <a:pt x="204454" y="162674"/>
                  </a:lnTo>
                  <a:lnTo>
                    <a:pt x="237350" y="219655"/>
                  </a:lnTo>
                  <a:cubicBezTo>
                    <a:pt x="243395" y="230136"/>
                    <a:pt x="259756" y="228784"/>
                    <a:pt x="264319" y="216941"/>
                  </a:cubicBezTo>
                  <a:lnTo>
                    <a:pt x="329595" y="47800"/>
                  </a:lnTo>
                  <a:cubicBezTo>
                    <a:pt x="333053" y="39201"/>
                    <a:pt x="327788" y="29748"/>
                    <a:pt x="318546" y="28296"/>
                  </a:cubicBezTo>
                  <a:lnTo>
                    <a:pt x="140025" y="350"/>
                  </a:lnTo>
                  <a:cubicBezTo>
                    <a:pt x="127518" y="-2349"/>
                    <a:pt x="116946" y="11105"/>
                    <a:pt x="123362" y="22217"/>
                  </a:cubicBezTo>
                  <a:lnTo>
                    <a:pt x="156256" y="79192"/>
                  </a:lnTo>
                  <a:lnTo>
                    <a:pt x="12030" y="162460"/>
                  </a:lnTo>
                  <a:cubicBezTo>
                    <a:pt x="553" y="169088"/>
                    <a:pt x="-3417" y="183903"/>
                    <a:pt x="3209" y="195380"/>
                  </a:cubicBezTo>
                  <a:lnTo>
                    <a:pt x="27308" y="237121"/>
                  </a:lnTo>
                  <a:cubicBezTo>
                    <a:pt x="33933" y="248599"/>
                    <a:pt x="48754" y="252568"/>
                    <a:pt x="60228" y="245945"/>
                  </a:cubicBezTo>
                  <a:close/>
                </a:path>
              </a:pathLst>
            </a:custGeom>
            <a:solidFill>
              <a:schemeClr val="accent1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4" name="Frihandsfigur: Form 333">
              <a:extLst>
                <a:ext uri="{FF2B5EF4-FFF2-40B4-BE49-F238E27FC236}">
                  <a16:creationId xmlns:a16="http://schemas.microsoft.com/office/drawing/2014/main" id="{404D45E7-705D-54E7-BAFB-B45A77C4C77C}"/>
                </a:ext>
              </a:extLst>
            </p:cNvPr>
            <p:cNvSpPr/>
            <p:nvPr/>
          </p:nvSpPr>
          <p:spPr>
            <a:xfrm>
              <a:off x="4449897" y="2668650"/>
              <a:ext cx="299905" cy="404845"/>
            </a:xfrm>
            <a:custGeom>
              <a:avLst/>
              <a:gdLst>
                <a:gd name="connsiteX0" fmla="*/ 35942 w 299905"/>
                <a:gd name="connsiteY0" fmla="*/ 214209 h 404845"/>
                <a:gd name="connsiteX1" fmla="*/ 80312 w 299905"/>
                <a:gd name="connsiteY1" fmla="*/ 214209 h 404845"/>
                <a:gd name="connsiteX2" fmla="*/ 80312 w 299905"/>
                <a:gd name="connsiteY2" fmla="*/ 359326 h 404845"/>
                <a:gd name="connsiteX3" fmla="*/ 125831 w 299905"/>
                <a:gd name="connsiteY3" fmla="*/ 404845 h 404845"/>
                <a:gd name="connsiteX4" fmla="*/ 174031 w 299905"/>
                <a:gd name="connsiteY4" fmla="*/ 404845 h 404845"/>
                <a:gd name="connsiteX5" fmla="*/ 219551 w 299905"/>
                <a:gd name="connsiteY5" fmla="*/ 359326 h 404845"/>
                <a:gd name="connsiteX6" fmla="*/ 219551 w 299905"/>
                <a:gd name="connsiteY6" fmla="*/ 214209 h 404845"/>
                <a:gd name="connsiteX7" fmla="*/ 263912 w 299905"/>
                <a:gd name="connsiteY7" fmla="*/ 214209 h 404845"/>
                <a:gd name="connsiteX8" fmla="*/ 263931 w 299905"/>
                <a:gd name="connsiteY8" fmla="*/ 214209 h 404845"/>
                <a:gd name="connsiteX9" fmla="*/ 296238 w 299905"/>
                <a:gd name="connsiteY9" fmla="*/ 193604 h 404845"/>
                <a:gd name="connsiteX10" fmla="*/ 291729 w 299905"/>
                <a:gd name="connsiteY10" fmla="*/ 154626 h 404845"/>
                <a:gd name="connsiteX11" fmla="*/ 177957 w 299905"/>
                <a:gd name="connsiteY11" fmla="*/ 13613 h 404845"/>
                <a:gd name="connsiteX12" fmla="*/ 150179 w 299905"/>
                <a:gd name="connsiteY12" fmla="*/ 0 h 404845"/>
                <a:gd name="connsiteX13" fmla="*/ 149915 w 299905"/>
                <a:gd name="connsiteY13" fmla="*/ 0 h 404845"/>
                <a:gd name="connsiteX14" fmla="*/ 122128 w 299905"/>
                <a:gd name="connsiteY14" fmla="*/ 13343 h 404845"/>
                <a:gd name="connsiteX15" fmla="*/ 8964 w 299905"/>
                <a:gd name="connsiteY15" fmla="*/ 153600 h 404845"/>
                <a:gd name="connsiteX16" fmla="*/ 3194 w 299905"/>
                <a:gd name="connsiteY16" fmla="*/ 192740 h 404845"/>
                <a:gd name="connsiteX17" fmla="*/ 35942 w 299905"/>
                <a:gd name="connsiteY17" fmla="*/ 214209 h 404845"/>
                <a:gd name="connsiteX18" fmla="*/ 149934 w 299905"/>
                <a:gd name="connsiteY18" fmla="*/ 47107 h 404845"/>
                <a:gd name="connsiteX19" fmla="*/ 250187 w 299905"/>
                <a:gd name="connsiteY19" fmla="*/ 171366 h 404845"/>
                <a:gd name="connsiteX20" fmla="*/ 198128 w 299905"/>
                <a:gd name="connsiteY20" fmla="*/ 171366 h 404845"/>
                <a:gd name="connsiteX21" fmla="*/ 176706 w 299905"/>
                <a:gd name="connsiteY21" fmla="*/ 192788 h 404845"/>
                <a:gd name="connsiteX22" fmla="*/ 176706 w 299905"/>
                <a:gd name="connsiteY22" fmla="*/ 359326 h 404845"/>
                <a:gd name="connsiteX23" fmla="*/ 174029 w 299905"/>
                <a:gd name="connsiteY23" fmla="*/ 362003 h 404845"/>
                <a:gd name="connsiteX24" fmla="*/ 125831 w 299905"/>
                <a:gd name="connsiteY24" fmla="*/ 362003 h 404845"/>
                <a:gd name="connsiteX25" fmla="*/ 123154 w 299905"/>
                <a:gd name="connsiteY25" fmla="*/ 359326 h 404845"/>
                <a:gd name="connsiteX26" fmla="*/ 123154 w 299905"/>
                <a:gd name="connsiteY26" fmla="*/ 192788 h 404845"/>
                <a:gd name="connsiteX27" fmla="*/ 101733 w 299905"/>
                <a:gd name="connsiteY27" fmla="*/ 171366 h 404845"/>
                <a:gd name="connsiteX28" fmla="*/ 49675 w 299905"/>
                <a:gd name="connsiteY28" fmla="*/ 171366 h 404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9905" h="404845">
                  <a:moveTo>
                    <a:pt x="35942" y="214209"/>
                  </a:moveTo>
                  <a:lnTo>
                    <a:pt x="80312" y="214209"/>
                  </a:lnTo>
                  <a:lnTo>
                    <a:pt x="80312" y="359326"/>
                  </a:lnTo>
                  <a:cubicBezTo>
                    <a:pt x="80312" y="384425"/>
                    <a:pt x="100730" y="404845"/>
                    <a:pt x="125831" y="404845"/>
                  </a:cubicBezTo>
                  <a:lnTo>
                    <a:pt x="174031" y="404845"/>
                  </a:lnTo>
                  <a:cubicBezTo>
                    <a:pt x="199130" y="404845"/>
                    <a:pt x="219551" y="384425"/>
                    <a:pt x="219551" y="359326"/>
                  </a:cubicBezTo>
                  <a:lnTo>
                    <a:pt x="219551" y="214209"/>
                  </a:lnTo>
                  <a:lnTo>
                    <a:pt x="263912" y="214209"/>
                  </a:lnTo>
                  <a:lnTo>
                    <a:pt x="263931" y="214209"/>
                  </a:lnTo>
                  <a:cubicBezTo>
                    <a:pt x="277782" y="214209"/>
                    <a:pt x="290161" y="206313"/>
                    <a:pt x="296238" y="193604"/>
                  </a:cubicBezTo>
                  <a:cubicBezTo>
                    <a:pt x="302425" y="180661"/>
                    <a:pt x="300694" y="165722"/>
                    <a:pt x="291729" y="154626"/>
                  </a:cubicBezTo>
                  <a:lnTo>
                    <a:pt x="177957" y="13613"/>
                  </a:lnTo>
                  <a:cubicBezTo>
                    <a:pt x="171165" y="5038"/>
                    <a:pt x="161050" y="77"/>
                    <a:pt x="150179" y="0"/>
                  </a:cubicBezTo>
                  <a:cubicBezTo>
                    <a:pt x="150089" y="0"/>
                    <a:pt x="150003" y="0"/>
                    <a:pt x="149915" y="0"/>
                  </a:cubicBezTo>
                  <a:cubicBezTo>
                    <a:pt x="139102" y="0"/>
                    <a:pt x="128989" y="4850"/>
                    <a:pt x="122128" y="13343"/>
                  </a:cubicBezTo>
                  <a:lnTo>
                    <a:pt x="8964" y="153600"/>
                  </a:lnTo>
                  <a:cubicBezTo>
                    <a:pt x="-358" y="164323"/>
                    <a:pt x="-2633" y="179601"/>
                    <a:pt x="3194" y="192740"/>
                  </a:cubicBezTo>
                  <a:cubicBezTo>
                    <a:pt x="9065" y="205983"/>
                    <a:pt x="21614" y="214209"/>
                    <a:pt x="35942" y="214209"/>
                  </a:cubicBezTo>
                  <a:close/>
                  <a:moveTo>
                    <a:pt x="149934" y="47107"/>
                  </a:moveTo>
                  <a:lnTo>
                    <a:pt x="250187" y="171366"/>
                  </a:lnTo>
                  <a:lnTo>
                    <a:pt x="198128" y="171366"/>
                  </a:lnTo>
                  <a:cubicBezTo>
                    <a:pt x="186297" y="171366"/>
                    <a:pt x="176706" y="180957"/>
                    <a:pt x="176706" y="192788"/>
                  </a:cubicBezTo>
                  <a:lnTo>
                    <a:pt x="176706" y="359326"/>
                  </a:lnTo>
                  <a:cubicBezTo>
                    <a:pt x="176706" y="360752"/>
                    <a:pt x="175455" y="362003"/>
                    <a:pt x="174029" y="362003"/>
                  </a:cubicBezTo>
                  <a:lnTo>
                    <a:pt x="125831" y="362003"/>
                  </a:lnTo>
                  <a:cubicBezTo>
                    <a:pt x="124405" y="362003"/>
                    <a:pt x="123154" y="360752"/>
                    <a:pt x="123154" y="359326"/>
                  </a:cubicBezTo>
                  <a:lnTo>
                    <a:pt x="123154" y="192788"/>
                  </a:lnTo>
                  <a:cubicBezTo>
                    <a:pt x="123154" y="180957"/>
                    <a:pt x="113564" y="171366"/>
                    <a:pt x="101733" y="171366"/>
                  </a:cubicBezTo>
                  <a:lnTo>
                    <a:pt x="49675" y="171366"/>
                  </a:lnTo>
                  <a:close/>
                </a:path>
              </a:pathLst>
            </a:custGeom>
            <a:solidFill>
              <a:srgbClr val="000000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5" name="Frihandsfigur: Form 334">
              <a:extLst>
                <a:ext uri="{FF2B5EF4-FFF2-40B4-BE49-F238E27FC236}">
                  <a16:creationId xmlns:a16="http://schemas.microsoft.com/office/drawing/2014/main" id="{8B9604C9-CEBF-340C-837E-F2CDCEE38F08}"/>
                </a:ext>
              </a:extLst>
            </p:cNvPr>
            <p:cNvSpPr/>
            <p:nvPr/>
          </p:nvSpPr>
          <p:spPr>
            <a:xfrm>
              <a:off x="4120157" y="2897287"/>
              <a:ext cx="373505" cy="291603"/>
            </a:xfrm>
            <a:custGeom>
              <a:avLst/>
              <a:gdLst>
                <a:gd name="connsiteX0" fmla="*/ 67299 w 373505"/>
                <a:gd name="connsiteY0" fmla="*/ 244432 h 291603"/>
                <a:gd name="connsiteX1" fmla="*/ 98310 w 373505"/>
                <a:gd name="connsiteY1" fmla="*/ 269000 h 291603"/>
                <a:gd name="connsiteX2" fmla="*/ 133276 w 373505"/>
                <a:gd name="connsiteY2" fmla="*/ 251372 h 291603"/>
                <a:gd name="connsiteX3" fmla="*/ 155460 w 373505"/>
                <a:gd name="connsiteY3" fmla="*/ 212947 h 291603"/>
                <a:gd name="connsiteX4" fmla="*/ 281135 w 373505"/>
                <a:gd name="connsiteY4" fmla="*/ 285507 h 291603"/>
                <a:gd name="connsiteX5" fmla="*/ 303771 w 373505"/>
                <a:gd name="connsiteY5" fmla="*/ 291603 h 291603"/>
                <a:gd name="connsiteX6" fmla="*/ 315670 w 373505"/>
                <a:gd name="connsiteY6" fmla="*/ 290024 h 291603"/>
                <a:gd name="connsiteX7" fmla="*/ 343316 w 373505"/>
                <a:gd name="connsiteY7" fmla="*/ 268843 h 291603"/>
                <a:gd name="connsiteX8" fmla="*/ 367417 w 373505"/>
                <a:gd name="connsiteY8" fmla="*/ 227102 h 291603"/>
                <a:gd name="connsiteX9" fmla="*/ 350756 w 373505"/>
                <a:gd name="connsiteY9" fmla="*/ 164923 h 291603"/>
                <a:gd name="connsiteX10" fmla="*/ 225080 w 373505"/>
                <a:gd name="connsiteY10" fmla="*/ 92364 h 291603"/>
                <a:gd name="connsiteX11" fmla="*/ 247262 w 373505"/>
                <a:gd name="connsiteY11" fmla="*/ 53943 h 291603"/>
                <a:gd name="connsiteX12" fmla="*/ 249031 w 373505"/>
                <a:gd name="connsiteY12" fmla="*/ 21886 h 291603"/>
                <a:gd name="connsiteX13" fmla="*/ 223596 w 373505"/>
                <a:gd name="connsiteY13" fmla="*/ 561 h 291603"/>
                <a:gd name="connsiteX14" fmla="*/ 197871 w 373505"/>
                <a:gd name="connsiteY14" fmla="*/ 16563 h 291603"/>
                <a:gd name="connsiteX15" fmla="*/ 206435 w 373505"/>
                <a:gd name="connsiteY15" fmla="*/ 38969 h 291603"/>
                <a:gd name="connsiteX16" fmla="*/ 177266 w 373505"/>
                <a:gd name="connsiteY16" fmla="*/ 89491 h 291603"/>
                <a:gd name="connsiteX17" fmla="*/ 175126 w 373505"/>
                <a:gd name="connsiteY17" fmla="*/ 105745 h 291603"/>
                <a:gd name="connsiteX18" fmla="*/ 185106 w 373505"/>
                <a:gd name="connsiteY18" fmla="*/ 118752 h 291603"/>
                <a:gd name="connsiteX19" fmla="*/ 329334 w 373505"/>
                <a:gd name="connsiteY19" fmla="*/ 202022 h 291603"/>
                <a:gd name="connsiteX20" fmla="*/ 330313 w 373505"/>
                <a:gd name="connsiteY20" fmla="*/ 205679 h 291603"/>
                <a:gd name="connsiteX21" fmla="*/ 306213 w 373505"/>
                <a:gd name="connsiteY21" fmla="*/ 247420 h 291603"/>
                <a:gd name="connsiteX22" fmla="*/ 304580 w 373505"/>
                <a:gd name="connsiteY22" fmla="*/ 248639 h 291603"/>
                <a:gd name="connsiteX23" fmla="*/ 302556 w 373505"/>
                <a:gd name="connsiteY23" fmla="*/ 248401 h 291603"/>
                <a:gd name="connsiteX24" fmla="*/ 158330 w 373505"/>
                <a:gd name="connsiteY24" fmla="*/ 165131 h 291603"/>
                <a:gd name="connsiteX25" fmla="*/ 142076 w 373505"/>
                <a:gd name="connsiteY25" fmla="*/ 162991 h 291603"/>
                <a:gd name="connsiteX26" fmla="*/ 129069 w 373505"/>
                <a:gd name="connsiteY26" fmla="*/ 172971 h 291603"/>
                <a:gd name="connsiteX27" fmla="*/ 103042 w 373505"/>
                <a:gd name="connsiteY27" fmla="*/ 218052 h 291603"/>
                <a:gd name="connsiteX28" fmla="*/ 44186 w 373505"/>
                <a:gd name="connsiteY28" fmla="*/ 65544 h 291603"/>
                <a:gd name="connsiteX29" fmla="*/ 46581 w 373505"/>
                <a:gd name="connsiteY29" fmla="*/ 40124 h 291603"/>
                <a:gd name="connsiteX30" fmla="*/ 17163 w 373505"/>
                <a:gd name="connsiteY30" fmla="*/ 32890 h 291603"/>
                <a:gd name="connsiteX31" fmla="*/ 2412 w 373505"/>
                <a:gd name="connsiteY31" fmla="*/ 76298 h 29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505" h="291603">
                  <a:moveTo>
                    <a:pt x="67299" y="244432"/>
                  </a:moveTo>
                  <a:cubicBezTo>
                    <a:pt x="71926" y="257867"/>
                    <a:pt x="84018" y="267477"/>
                    <a:pt x="98310" y="269000"/>
                  </a:cubicBezTo>
                  <a:cubicBezTo>
                    <a:pt x="112716" y="270533"/>
                    <a:pt x="126113" y="263779"/>
                    <a:pt x="133276" y="251372"/>
                  </a:cubicBezTo>
                  <a:lnTo>
                    <a:pt x="155460" y="212947"/>
                  </a:lnTo>
                  <a:lnTo>
                    <a:pt x="281135" y="285507"/>
                  </a:lnTo>
                  <a:cubicBezTo>
                    <a:pt x="288125" y="289542"/>
                    <a:pt x="295890" y="291603"/>
                    <a:pt x="303771" y="291603"/>
                  </a:cubicBezTo>
                  <a:cubicBezTo>
                    <a:pt x="307736" y="291603"/>
                    <a:pt x="311731" y="291080"/>
                    <a:pt x="315670" y="290024"/>
                  </a:cubicBezTo>
                  <a:cubicBezTo>
                    <a:pt x="327434" y="286871"/>
                    <a:pt x="337252" y="279350"/>
                    <a:pt x="343316" y="268843"/>
                  </a:cubicBezTo>
                  <a:lnTo>
                    <a:pt x="367417" y="227102"/>
                  </a:lnTo>
                  <a:cubicBezTo>
                    <a:pt x="379965" y="205364"/>
                    <a:pt x="372492" y="177472"/>
                    <a:pt x="350756" y="164923"/>
                  </a:cubicBezTo>
                  <a:lnTo>
                    <a:pt x="225080" y="92364"/>
                  </a:lnTo>
                  <a:lnTo>
                    <a:pt x="247262" y="53943"/>
                  </a:lnTo>
                  <a:cubicBezTo>
                    <a:pt x="252949" y="44104"/>
                    <a:pt x="253594" y="32419"/>
                    <a:pt x="249031" y="21886"/>
                  </a:cubicBezTo>
                  <a:cubicBezTo>
                    <a:pt x="244385" y="11163"/>
                    <a:pt x="234876" y="3190"/>
                    <a:pt x="223596" y="561"/>
                  </a:cubicBezTo>
                  <a:cubicBezTo>
                    <a:pt x="212080" y="-2116"/>
                    <a:pt x="200557" y="5041"/>
                    <a:pt x="197871" y="16563"/>
                  </a:cubicBezTo>
                  <a:cubicBezTo>
                    <a:pt x="195828" y="25333"/>
                    <a:pt x="199488" y="34100"/>
                    <a:pt x="206435" y="38969"/>
                  </a:cubicBezTo>
                  <a:lnTo>
                    <a:pt x="177266" y="89491"/>
                  </a:lnTo>
                  <a:cubicBezTo>
                    <a:pt x="174426" y="94411"/>
                    <a:pt x="173655" y="100257"/>
                    <a:pt x="175126" y="105745"/>
                  </a:cubicBezTo>
                  <a:cubicBezTo>
                    <a:pt x="176598" y="111233"/>
                    <a:pt x="180186" y="115912"/>
                    <a:pt x="185106" y="118752"/>
                  </a:cubicBezTo>
                  <a:lnTo>
                    <a:pt x="329334" y="202022"/>
                  </a:lnTo>
                  <a:cubicBezTo>
                    <a:pt x="330568" y="202736"/>
                    <a:pt x="331027" y="204443"/>
                    <a:pt x="330313" y="205679"/>
                  </a:cubicBezTo>
                  <a:lnTo>
                    <a:pt x="306213" y="247420"/>
                  </a:lnTo>
                  <a:cubicBezTo>
                    <a:pt x="305771" y="248183"/>
                    <a:pt x="305082" y="248504"/>
                    <a:pt x="304580" y="248639"/>
                  </a:cubicBezTo>
                  <a:cubicBezTo>
                    <a:pt x="304081" y="248774"/>
                    <a:pt x="303321" y="248842"/>
                    <a:pt x="302556" y="248401"/>
                  </a:cubicBezTo>
                  <a:lnTo>
                    <a:pt x="158330" y="165131"/>
                  </a:lnTo>
                  <a:cubicBezTo>
                    <a:pt x="153410" y="162291"/>
                    <a:pt x="147566" y="161522"/>
                    <a:pt x="142076" y="162991"/>
                  </a:cubicBezTo>
                  <a:cubicBezTo>
                    <a:pt x="136588" y="164463"/>
                    <a:pt x="131909" y="168051"/>
                    <a:pt x="129069" y="172971"/>
                  </a:cubicBezTo>
                  <a:lnTo>
                    <a:pt x="103042" y="218052"/>
                  </a:lnTo>
                  <a:lnTo>
                    <a:pt x="44186" y="65544"/>
                  </a:lnTo>
                  <a:cubicBezTo>
                    <a:pt x="50340" y="58711"/>
                    <a:pt x="51589" y="48399"/>
                    <a:pt x="46581" y="40124"/>
                  </a:cubicBezTo>
                  <a:cubicBezTo>
                    <a:pt x="40454" y="30003"/>
                    <a:pt x="27280" y="26768"/>
                    <a:pt x="17163" y="32890"/>
                  </a:cubicBezTo>
                  <a:cubicBezTo>
                    <a:pt x="2376" y="41840"/>
                    <a:pt x="-3830" y="60091"/>
                    <a:pt x="2412" y="76298"/>
                  </a:cubicBezTo>
                  <a:close/>
                </a:path>
              </a:pathLst>
            </a:custGeom>
            <a:solidFill>
              <a:srgbClr val="000000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6" name="Frihandsfigur: Form 335">
              <a:extLst>
                <a:ext uri="{FF2B5EF4-FFF2-40B4-BE49-F238E27FC236}">
                  <a16:creationId xmlns:a16="http://schemas.microsoft.com/office/drawing/2014/main" id="{6B17607F-6E36-4613-EE5F-45E6798DE694}"/>
                </a:ext>
              </a:extLst>
            </p:cNvPr>
            <p:cNvSpPr/>
            <p:nvPr/>
          </p:nvSpPr>
          <p:spPr>
            <a:xfrm>
              <a:off x="4120138" y="3245170"/>
              <a:ext cx="373524" cy="291999"/>
            </a:xfrm>
            <a:custGeom>
              <a:avLst/>
              <a:gdLst>
                <a:gd name="connsiteX0" fmla="*/ 225100 w 373524"/>
                <a:gd name="connsiteY0" fmla="*/ 199236 h 291999"/>
                <a:gd name="connsiteX1" fmla="*/ 350773 w 373524"/>
                <a:gd name="connsiteY1" fmla="*/ 126678 h 291999"/>
                <a:gd name="connsiteX2" fmla="*/ 367434 w 373524"/>
                <a:gd name="connsiteY2" fmla="*/ 64497 h 291999"/>
                <a:gd name="connsiteX3" fmla="*/ 343336 w 373524"/>
                <a:gd name="connsiteY3" fmla="*/ 22756 h 291999"/>
                <a:gd name="connsiteX4" fmla="*/ 315688 w 373524"/>
                <a:gd name="connsiteY4" fmla="*/ 1577 h 291999"/>
                <a:gd name="connsiteX5" fmla="*/ 281155 w 373524"/>
                <a:gd name="connsiteY5" fmla="*/ 6095 h 291999"/>
                <a:gd name="connsiteX6" fmla="*/ 155479 w 373524"/>
                <a:gd name="connsiteY6" fmla="*/ 78652 h 291999"/>
                <a:gd name="connsiteX7" fmla="*/ 133300 w 373524"/>
                <a:gd name="connsiteY7" fmla="*/ 40233 h 291999"/>
                <a:gd name="connsiteX8" fmla="*/ 99292 w 373524"/>
                <a:gd name="connsiteY8" fmla="*/ 22542 h 291999"/>
                <a:gd name="connsiteX9" fmla="*/ 67790 w 373524"/>
                <a:gd name="connsiteY9" fmla="*/ 45936 h 291999"/>
                <a:gd name="connsiteX10" fmla="*/ 2559 w 373524"/>
                <a:gd name="connsiteY10" fmla="*/ 214963 h 291999"/>
                <a:gd name="connsiteX11" fmla="*/ 4656 w 373524"/>
                <a:gd name="connsiteY11" fmla="*/ 245837 h 291999"/>
                <a:gd name="connsiteX12" fmla="*/ 30235 w 373524"/>
                <a:gd name="connsiteY12" fmla="*/ 263458 h 291999"/>
                <a:gd name="connsiteX13" fmla="*/ 208284 w 373524"/>
                <a:gd name="connsiteY13" fmla="*/ 291331 h 291999"/>
                <a:gd name="connsiteX14" fmla="*/ 215225 w 373524"/>
                <a:gd name="connsiteY14" fmla="*/ 291999 h 291999"/>
                <a:gd name="connsiteX15" fmla="*/ 245064 w 373524"/>
                <a:gd name="connsiteY15" fmla="*/ 276761 h 291999"/>
                <a:gd name="connsiteX16" fmla="*/ 247284 w 373524"/>
                <a:gd name="connsiteY16" fmla="*/ 237663 h 291999"/>
                <a:gd name="connsiteX17" fmla="*/ 185126 w 373524"/>
                <a:gd name="connsiteY17" fmla="*/ 172845 h 291999"/>
                <a:gd name="connsiteX18" fmla="*/ 175146 w 373524"/>
                <a:gd name="connsiteY18" fmla="*/ 185852 h 291999"/>
                <a:gd name="connsiteX19" fmla="*/ 177286 w 373524"/>
                <a:gd name="connsiteY19" fmla="*/ 202106 h 291999"/>
                <a:gd name="connsiteX20" fmla="*/ 203315 w 373524"/>
                <a:gd name="connsiteY20" fmla="*/ 247187 h 291999"/>
                <a:gd name="connsiteX21" fmla="*/ 45574 w 373524"/>
                <a:gd name="connsiteY21" fmla="*/ 222492 h 291999"/>
                <a:gd name="connsiteX22" fmla="*/ 103060 w 373524"/>
                <a:gd name="connsiteY22" fmla="*/ 73539 h 291999"/>
                <a:gd name="connsiteX23" fmla="*/ 129089 w 373524"/>
                <a:gd name="connsiteY23" fmla="*/ 118624 h 291999"/>
                <a:gd name="connsiteX24" fmla="*/ 158350 w 373524"/>
                <a:gd name="connsiteY24" fmla="*/ 126464 h 291999"/>
                <a:gd name="connsiteX25" fmla="*/ 302578 w 373524"/>
                <a:gd name="connsiteY25" fmla="*/ 43196 h 291999"/>
                <a:gd name="connsiteX26" fmla="*/ 304600 w 373524"/>
                <a:gd name="connsiteY26" fmla="*/ 42958 h 291999"/>
                <a:gd name="connsiteX27" fmla="*/ 306234 w 373524"/>
                <a:gd name="connsiteY27" fmla="*/ 44175 h 291999"/>
                <a:gd name="connsiteX28" fmla="*/ 330333 w 373524"/>
                <a:gd name="connsiteY28" fmla="*/ 85916 h 291999"/>
                <a:gd name="connsiteX29" fmla="*/ 329352 w 373524"/>
                <a:gd name="connsiteY29" fmla="*/ 89575 h 29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73524" h="291999">
                  <a:moveTo>
                    <a:pt x="225100" y="199236"/>
                  </a:moveTo>
                  <a:lnTo>
                    <a:pt x="350773" y="126678"/>
                  </a:lnTo>
                  <a:cubicBezTo>
                    <a:pt x="372509" y="114130"/>
                    <a:pt x="379985" y="86235"/>
                    <a:pt x="367434" y="64497"/>
                  </a:cubicBezTo>
                  <a:lnTo>
                    <a:pt x="343336" y="22756"/>
                  </a:lnTo>
                  <a:cubicBezTo>
                    <a:pt x="337271" y="12251"/>
                    <a:pt x="327452" y="4728"/>
                    <a:pt x="315688" y="1577"/>
                  </a:cubicBezTo>
                  <a:cubicBezTo>
                    <a:pt x="303923" y="-1574"/>
                    <a:pt x="291660" y="30"/>
                    <a:pt x="281155" y="6095"/>
                  </a:cubicBezTo>
                  <a:lnTo>
                    <a:pt x="155479" y="78652"/>
                  </a:lnTo>
                  <a:lnTo>
                    <a:pt x="133300" y="40233"/>
                  </a:lnTo>
                  <a:cubicBezTo>
                    <a:pt x="126374" y="28227"/>
                    <a:pt x="113331" y="21449"/>
                    <a:pt x="99292" y="22542"/>
                  </a:cubicBezTo>
                  <a:cubicBezTo>
                    <a:pt x="84993" y="23656"/>
                    <a:pt x="72920" y="32622"/>
                    <a:pt x="67790" y="45936"/>
                  </a:cubicBezTo>
                  <a:lnTo>
                    <a:pt x="2559" y="214963"/>
                  </a:lnTo>
                  <a:cubicBezTo>
                    <a:pt x="-1475" y="225136"/>
                    <a:pt x="-712" y="236380"/>
                    <a:pt x="4656" y="245837"/>
                  </a:cubicBezTo>
                  <a:cubicBezTo>
                    <a:pt x="10043" y="255327"/>
                    <a:pt x="19361" y="261749"/>
                    <a:pt x="30235" y="263458"/>
                  </a:cubicBezTo>
                  <a:lnTo>
                    <a:pt x="208284" y="291331"/>
                  </a:lnTo>
                  <a:cubicBezTo>
                    <a:pt x="210596" y="291781"/>
                    <a:pt x="212920" y="291999"/>
                    <a:pt x="215225" y="291999"/>
                  </a:cubicBezTo>
                  <a:cubicBezTo>
                    <a:pt x="226831" y="291999"/>
                    <a:pt x="238004" y="286449"/>
                    <a:pt x="245064" y="276761"/>
                  </a:cubicBezTo>
                  <a:cubicBezTo>
                    <a:pt x="253596" y="265054"/>
                    <a:pt x="254447" y="250074"/>
                    <a:pt x="247284" y="237663"/>
                  </a:cubicBezTo>
                  <a:close/>
                  <a:moveTo>
                    <a:pt x="185126" y="172845"/>
                  </a:moveTo>
                  <a:cubicBezTo>
                    <a:pt x="180206" y="175685"/>
                    <a:pt x="176615" y="180364"/>
                    <a:pt x="175146" y="185852"/>
                  </a:cubicBezTo>
                  <a:cubicBezTo>
                    <a:pt x="173674" y="191340"/>
                    <a:pt x="174446" y="197188"/>
                    <a:pt x="177286" y="202106"/>
                  </a:cubicBezTo>
                  <a:lnTo>
                    <a:pt x="203315" y="247187"/>
                  </a:lnTo>
                  <a:lnTo>
                    <a:pt x="45574" y="222492"/>
                  </a:lnTo>
                  <a:lnTo>
                    <a:pt x="103060" y="73539"/>
                  </a:lnTo>
                  <a:lnTo>
                    <a:pt x="129089" y="118624"/>
                  </a:lnTo>
                  <a:cubicBezTo>
                    <a:pt x="135003" y="128869"/>
                    <a:pt x="148102" y="132378"/>
                    <a:pt x="158350" y="126464"/>
                  </a:cubicBezTo>
                  <a:lnTo>
                    <a:pt x="302578" y="43196"/>
                  </a:lnTo>
                  <a:cubicBezTo>
                    <a:pt x="303338" y="42757"/>
                    <a:pt x="304101" y="42825"/>
                    <a:pt x="304600" y="42958"/>
                  </a:cubicBezTo>
                  <a:cubicBezTo>
                    <a:pt x="305103" y="43093"/>
                    <a:pt x="305793" y="43412"/>
                    <a:pt x="306234" y="44175"/>
                  </a:cubicBezTo>
                  <a:lnTo>
                    <a:pt x="330333" y="85916"/>
                  </a:lnTo>
                  <a:cubicBezTo>
                    <a:pt x="331046" y="87152"/>
                    <a:pt x="330588" y="88861"/>
                    <a:pt x="329352" y="89575"/>
                  </a:cubicBezTo>
                  <a:close/>
                </a:path>
              </a:pathLst>
            </a:custGeom>
            <a:solidFill>
              <a:srgbClr val="000000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7" name="Frihandsfigur: Form 336">
              <a:extLst>
                <a:ext uri="{FF2B5EF4-FFF2-40B4-BE49-F238E27FC236}">
                  <a16:creationId xmlns:a16="http://schemas.microsoft.com/office/drawing/2014/main" id="{6A5CD73A-C92E-E57C-FA33-DF79ED1BE38F}"/>
                </a:ext>
              </a:extLst>
            </p:cNvPr>
            <p:cNvSpPr/>
            <p:nvPr/>
          </p:nvSpPr>
          <p:spPr>
            <a:xfrm>
              <a:off x="4449852" y="3360563"/>
              <a:ext cx="299906" cy="404847"/>
            </a:xfrm>
            <a:custGeom>
              <a:avLst/>
              <a:gdLst>
                <a:gd name="connsiteX0" fmla="*/ 263965 w 299906"/>
                <a:gd name="connsiteY0" fmla="*/ 190637 h 404847"/>
                <a:gd name="connsiteX1" fmla="*/ 219595 w 299906"/>
                <a:gd name="connsiteY1" fmla="*/ 190637 h 404847"/>
                <a:gd name="connsiteX2" fmla="*/ 219595 w 299906"/>
                <a:gd name="connsiteY2" fmla="*/ 45520 h 404847"/>
                <a:gd name="connsiteX3" fmla="*/ 174075 w 299906"/>
                <a:gd name="connsiteY3" fmla="*/ 0 h 404847"/>
                <a:gd name="connsiteX4" fmla="*/ 125876 w 299906"/>
                <a:gd name="connsiteY4" fmla="*/ 0 h 404847"/>
                <a:gd name="connsiteX5" fmla="*/ 80356 w 299906"/>
                <a:gd name="connsiteY5" fmla="*/ 45520 h 404847"/>
                <a:gd name="connsiteX6" fmla="*/ 80356 w 299906"/>
                <a:gd name="connsiteY6" fmla="*/ 190637 h 404847"/>
                <a:gd name="connsiteX7" fmla="*/ 35995 w 299906"/>
                <a:gd name="connsiteY7" fmla="*/ 190637 h 404847"/>
                <a:gd name="connsiteX8" fmla="*/ 35976 w 299906"/>
                <a:gd name="connsiteY8" fmla="*/ 190637 h 404847"/>
                <a:gd name="connsiteX9" fmla="*/ 3667 w 299906"/>
                <a:gd name="connsiteY9" fmla="*/ 211244 h 404847"/>
                <a:gd name="connsiteX10" fmla="*/ 8178 w 299906"/>
                <a:gd name="connsiteY10" fmla="*/ 250222 h 404847"/>
                <a:gd name="connsiteX11" fmla="*/ 121947 w 299906"/>
                <a:gd name="connsiteY11" fmla="*/ 391232 h 404847"/>
                <a:gd name="connsiteX12" fmla="*/ 149728 w 299906"/>
                <a:gd name="connsiteY12" fmla="*/ 404848 h 404847"/>
                <a:gd name="connsiteX13" fmla="*/ 149992 w 299906"/>
                <a:gd name="connsiteY13" fmla="*/ 404848 h 404847"/>
                <a:gd name="connsiteX14" fmla="*/ 177779 w 299906"/>
                <a:gd name="connsiteY14" fmla="*/ 391504 h 404847"/>
                <a:gd name="connsiteX15" fmla="*/ 290940 w 299906"/>
                <a:gd name="connsiteY15" fmla="*/ 251248 h 404847"/>
                <a:gd name="connsiteX16" fmla="*/ 296713 w 299906"/>
                <a:gd name="connsiteY16" fmla="*/ 212107 h 404847"/>
                <a:gd name="connsiteX17" fmla="*/ 263965 w 299906"/>
                <a:gd name="connsiteY17" fmla="*/ 190637 h 404847"/>
                <a:gd name="connsiteX18" fmla="*/ 149975 w 299906"/>
                <a:gd name="connsiteY18" fmla="*/ 357738 h 404847"/>
                <a:gd name="connsiteX19" fmla="*/ 49720 w 299906"/>
                <a:gd name="connsiteY19" fmla="*/ 233479 h 404847"/>
                <a:gd name="connsiteX20" fmla="*/ 101777 w 299906"/>
                <a:gd name="connsiteY20" fmla="*/ 233479 h 404847"/>
                <a:gd name="connsiteX21" fmla="*/ 123198 w 299906"/>
                <a:gd name="connsiteY21" fmla="*/ 212058 h 404847"/>
                <a:gd name="connsiteX22" fmla="*/ 123198 w 299906"/>
                <a:gd name="connsiteY22" fmla="*/ 45520 h 404847"/>
                <a:gd name="connsiteX23" fmla="*/ 125876 w 299906"/>
                <a:gd name="connsiteY23" fmla="*/ 42842 h 404847"/>
                <a:gd name="connsiteX24" fmla="*/ 174075 w 299906"/>
                <a:gd name="connsiteY24" fmla="*/ 42842 h 404847"/>
                <a:gd name="connsiteX25" fmla="*/ 176753 w 299906"/>
                <a:gd name="connsiteY25" fmla="*/ 45520 h 404847"/>
                <a:gd name="connsiteX26" fmla="*/ 176753 w 299906"/>
                <a:gd name="connsiteY26" fmla="*/ 212058 h 404847"/>
                <a:gd name="connsiteX27" fmla="*/ 198174 w 299906"/>
                <a:gd name="connsiteY27" fmla="*/ 233479 h 404847"/>
                <a:gd name="connsiteX28" fmla="*/ 250230 w 299906"/>
                <a:gd name="connsiteY28" fmla="*/ 233479 h 40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9906" h="404847">
                  <a:moveTo>
                    <a:pt x="263965" y="190637"/>
                  </a:moveTo>
                  <a:lnTo>
                    <a:pt x="219595" y="190637"/>
                  </a:lnTo>
                  <a:lnTo>
                    <a:pt x="219595" y="45520"/>
                  </a:lnTo>
                  <a:cubicBezTo>
                    <a:pt x="219595" y="20421"/>
                    <a:pt x="199177" y="0"/>
                    <a:pt x="174075" y="0"/>
                  </a:cubicBezTo>
                  <a:lnTo>
                    <a:pt x="125876" y="0"/>
                  </a:lnTo>
                  <a:cubicBezTo>
                    <a:pt x="100777" y="0"/>
                    <a:pt x="80356" y="20419"/>
                    <a:pt x="80356" y="45520"/>
                  </a:cubicBezTo>
                  <a:lnTo>
                    <a:pt x="80356" y="190637"/>
                  </a:lnTo>
                  <a:lnTo>
                    <a:pt x="35995" y="190637"/>
                  </a:lnTo>
                  <a:cubicBezTo>
                    <a:pt x="35989" y="190637"/>
                    <a:pt x="35982" y="190637"/>
                    <a:pt x="35976" y="190637"/>
                  </a:cubicBezTo>
                  <a:cubicBezTo>
                    <a:pt x="22123" y="190637"/>
                    <a:pt x="9744" y="198533"/>
                    <a:pt x="3667" y="211244"/>
                  </a:cubicBezTo>
                  <a:cubicBezTo>
                    <a:pt x="-2520" y="224187"/>
                    <a:pt x="-787" y="239126"/>
                    <a:pt x="8178" y="250222"/>
                  </a:cubicBezTo>
                  <a:lnTo>
                    <a:pt x="121947" y="391232"/>
                  </a:lnTo>
                  <a:cubicBezTo>
                    <a:pt x="128740" y="399807"/>
                    <a:pt x="138857" y="404768"/>
                    <a:pt x="149728" y="404848"/>
                  </a:cubicBezTo>
                  <a:lnTo>
                    <a:pt x="149992" y="404848"/>
                  </a:lnTo>
                  <a:cubicBezTo>
                    <a:pt x="160805" y="404848"/>
                    <a:pt x="170918" y="399998"/>
                    <a:pt x="177779" y="391504"/>
                  </a:cubicBezTo>
                  <a:lnTo>
                    <a:pt x="290940" y="251248"/>
                  </a:lnTo>
                  <a:cubicBezTo>
                    <a:pt x="300263" y="240524"/>
                    <a:pt x="302540" y="225247"/>
                    <a:pt x="296713" y="212107"/>
                  </a:cubicBezTo>
                  <a:cubicBezTo>
                    <a:pt x="290842" y="198863"/>
                    <a:pt x="278293" y="190637"/>
                    <a:pt x="263965" y="190637"/>
                  </a:cubicBezTo>
                  <a:close/>
                  <a:moveTo>
                    <a:pt x="149975" y="357738"/>
                  </a:moveTo>
                  <a:lnTo>
                    <a:pt x="49720" y="233479"/>
                  </a:lnTo>
                  <a:lnTo>
                    <a:pt x="101777" y="233479"/>
                  </a:lnTo>
                  <a:cubicBezTo>
                    <a:pt x="113608" y="233479"/>
                    <a:pt x="123198" y="223889"/>
                    <a:pt x="123198" y="212058"/>
                  </a:cubicBezTo>
                  <a:lnTo>
                    <a:pt x="123198" y="45520"/>
                  </a:lnTo>
                  <a:cubicBezTo>
                    <a:pt x="123198" y="44093"/>
                    <a:pt x="124449" y="42842"/>
                    <a:pt x="125876" y="42842"/>
                  </a:cubicBezTo>
                  <a:lnTo>
                    <a:pt x="174075" y="42842"/>
                  </a:lnTo>
                  <a:cubicBezTo>
                    <a:pt x="175502" y="42842"/>
                    <a:pt x="176753" y="44093"/>
                    <a:pt x="176753" y="45520"/>
                  </a:cubicBezTo>
                  <a:lnTo>
                    <a:pt x="176753" y="212058"/>
                  </a:lnTo>
                  <a:cubicBezTo>
                    <a:pt x="176753" y="223889"/>
                    <a:pt x="186343" y="233479"/>
                    <a:pt x="198174" y="233479"/>
                  </a:cubicBezTo>
                  <a:lnTo>
                    <a:pt x="250230" y="233479"/>
                  </a:lnTo>
                  <a:close/>
                </a:path>
              </a:pathLst>
            </a:custGeom>
            <a:solidFill>
              <a:srgbClr val="000000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8" name="Frihandsfigur: Form 337">
              <a:extLst>
                <a:ext uri="{FF2B5EF4-FFF2-40B4-BE49-F238E27FC236}">
                  <a16:creationId xmlns:a16="http://schemas.microsoft.com/office/drawing/2014/main" id="{333BF2FB-F204-C0E5-CFA4-D9967E3B8E53}"/>
                </a:ext>
              </a:extLst>
            </p:cNvPr>
            <p:cNvSpPr/>
            <p:nvPr/>
          </p:nvSpPr>
          <p:spPr>
            <a:xfrm>
              <a:off x="4705995" y="3245169"/>
              <a:ext cx="373525" cy="291993"/>
            </a:xfrm>
            <a:custGeom>
              <a:avLst/>
              <a:gdLst>
                <a:gd name="connsiteX0" fmla="*/ 371093 w 373525"/>
                <a:gd name="connsiteY0" fmla="*/ 215300 h 291993"/>
                <a:gd name="connsiteX1" fmla="*/ 306207 w 373525"/>
                <a:gd name="connsiteY1" fmla="*/ 47170 h 291993"/>
                <a:gd name="connsiteX2" fmla="*/ 275195 w 373525"/>
                <a:gd name="connsiteY2" fmla="*/ 22602 h 291993"/>
                <a:gd name="connsiteX3" fmla="*/ 240230 w 373525"/>
                <a:gd name="connsiteY3" fmla="*/ 40230 h 291993"/>
                <a:gd name="connsiteX4" fmla="*/ 218044 w 373525"/>
                <a:gd name="connsiteY4" fmla="*/ 78655 h 291993"/>
                <a:gd name="connsiteX5" fmla="*/ 92369 w 373525"/>
                <a:gd name="connsiteY5" fmla="*/ 6098 h 291993"/>
                <a:gd name="connsiteX6" fmla="*/ 57836 w 373525"/>
                <a:gd name="connsiteY6" fmla="*/ 1578 h 291993"/>
                <a:gd name="connsiteX7" fmla="*/ 30190 w 373525"/>
                <a:gd name="connsiteY7" fmla="*/ 22757 h 291993"/>
                <a:gd name="connsiteX8" fmla="*/ 6089 w 373525"/>
                <a:gd name="connsiteY8" fmla="*/ 64500 h 291993"/>
                <a:gd name="connsiteX9" fmla="*/ 22750 w 373525"/>
                <a:gd name="connsiteY9" fmla="*/ 126679 h 291993"/>
                <a:gd name="connsiteX10" fmla="*/ 148425 w 373525"/>
                <a:gd name="connsiteY10" fmla="*/ 199239 h 291993"/>
                <a:gd name="connsiteX11" fmla="*/ 126246 w 373525"/>
                <a:gd name="connsiteY11" fmla="*/ 237657 h 291993"/>
                <a:gd name="connsiteX12" fmla="*/ 127928 w 373525"/>
                <a:gd name="connsiteY12" fmla="*/ 275956 h 291993"/>
                <a:gd name="connsiteX13" fmla="*/ 158133 w 373525"/>
                <a:gd name="connsiteY13" fmla="*/ 291994 h 291993"/>
                <a:gd name="connsiteX14" fmla="*/ 163936 w 373525"/>
                <a:gd name="connsiteY14" fmla="*/ 291540 h 291993"/>
                <a:gd name="connsiteX15" fmla="*/ 342937 w 373525"/>
                <a:gd name="connsiteY15" fmla="*/ 263517 h 291993"/>
                <a:gd name="connsiteX16" fmla="*/ 368621 w 373525"/>
                <a:gd name="connsiteY16" fmla="*/ 246264 h 291993"/>
                <a:gd name="connsiteX17" fmla="*/ 371093 w 373525"/>
                <a:gd name="connsiteY17" fmla="*/ 215300 h 291993"/>
                <a:gd name="connsiteX18" fmla="*/ 170208 w 373525"/>
                <a:gd name="connsiteY18" fmla="*/ 247192 h 291993"/>
                <a:gd name="connsiteX19" fmla="*/ 196237 w 373525"/>
                <a:gd name="connsiteY19" fmla="*/ 202109 h 291993"/>
                <a:gd name="connsiteX20" fmla="*/ 188397 w 373525"/>
                <a:gd name="connsiteY20" fmla="*/ 172848 h 291993"/>
                <a:gd name="connsiteX21" fmla="*/ 44169 w 373525"/>
                <a:gd name="connsiteY21" fmla="*/ 89578 h 291993"/>
                <a:gd name="connsiteX22" fmla="*/ 43190 w 373525"/>
                <a:gd name="connsiteY22" fmla="*/ 85921 h 291993"/>
                <a:gd name="connsiteX23" fmla="*/ 67289 w 373525"/>
                <a:gd name="connsiteY23" fmla="*/ 44180 h 291993"/>
                <a:gd name="connsiteX24" fmla="*/ 68921 w 373525"/>
                <a:gd name="connsiteY24" fmla="*/ 42961 h 291993"/>
                <a:gd name="connsiteX25" fmla="*/ 69671 w 373525"/>
                <a:gd name="connsiteY25" fmla="*/ 42860 h 291993"/>
                <a:gd name="connsiteX26" fmla="*/ 70945 w 373525"/>
                <a:gd name="connsiteY26" fmla="*/ 43201 h 291993"/>
                <a:gd name="connsiteX27" fmla="*/ 215171 w 373525"/>
                <a:gd name="connsiteY27" fmla="*/ 126469 h 291993"/>
                <a:gd name="connsiteX28" fmla="*/ 244432 w 373525"/>
                <a:gd name="connsiteY28" fmla="*/ 118629 h 291993"/>
                <a:gd name="connsiteX29" fmla="*/ 270461 w 373525"/>
                <a:gd name="connsiteY29" fmla="*/ 73548 h 291993"/>
                <a:gd name="connsiteX30" fmla="*/ 327945 w 373525"/>
                <a:gd name="connsiteY30" fmla="*/ 222502 h 29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3525" h="291993">
                  <a:moveTo>
                    <a:pt x="371093" y="215300"/>
                  </a:moveTo>
                  <a:lnTo>
                    <a:pt x="306207" y="47170"/>
                  </a:lnTo>
                  <a:cubicBezTo>
                    <a:pt x="301582" y="33735"/>
                    <a:pt x="289487" y="24126"/>
                    <a:pt x="275195" y="22602"/>
                  </a:cubicBezTo>
                  <a:cubicBezTo>
                    <a:pt x="260779" y="21069"/>
                    <a:pt x="247393" y="27823"/>
                    <a:pt x="240230" y="40230"/>
                  </a:cubicBezTo>
                  <a:lnTo>
                    <a:pt x="218044" y="78655"/>
                  </a:lnTo>
                  <a:lnTo>
                    <a:pt x="92369" y="6098"/>
                  </a:lnTo>
                  <a:cubicBezTo>
                    <a:pt x="81864" y="31"/>
                    <a:pt x="69600" y="-1575"/>
                    <a:pt x="57836" y="1578"/>
                  </a:cubicBezTo>
                  <a:cubicBezTo>
                    <a:pt x="46073" y="4729"/>
                    <a:pt x="36254" y="12250"/>
                    <a:pt x="30190" y="22757"/>
                  </a:cubicBezTo>
                  <a:lnTo>
                    <a:pt x="6089" y="64500"/>
                  </a:lnTo>
                  <a:cubicBezTo>
                    <a:pt x="-6460" y="86238"/>
                    <a:pt x="1014" y="114130"/>
                    <a:pt x="22750" y="126679"/>
                  </a:cubicBezTo>
                  <a:lnTo>
                    <a:pt x="148425" y="199239"/>
                  </a:lnTo>
                  <a:lnTo>
                    <a:pt x="126246" y="237657"/>
                  </a:lnTo>
                  <a:cubicBezTo>
                    <a:pt x="119310" y="249657"/>
                    <a:pt x="119952" y="264333"/>
                    <a:pt x="127928" y="275956"/>
                  </a:cubicBezTo>
                  <a:cubicBezTo>
                    <a:pt x="134922" y="286152"/>
                    <a:pt x="146142" y="291994"/>
                    <a:pt x="158133" y="291994"/>
                  </a:cubicBezTo>
                  <a:cubicBezTo>
                    <a:pt x="160053" y="291994"/>
                    <a:pt x="161994" y="291844"/>
                    <a:pt x="163936" y="291540"/>
                  </a:cubicBezTo>
                  <a:lnTo>
                    <a:pt x="342937" y="263517"/>
                  </a:lnTo>
                  <a:cubicBezTo>
                    <a:pt x="353764" y="261923"/>
                    <a:pt x="363116" y="255642"/>
                    <a:pt x="368621" y="246264"/>
                  </a:cubicBezTo>
                  <a:cubicBezTo>
                    <a:pt x="374148" y="236854"/>
                    <a:pt x="375050" y="225571"/>
                    <a:pt x="371093" y="215300"/>
                  </a:cubicBezTo>
                  <a:close/>
                  <a:moveTo>
                    <a:pt x="170208" y="247192"/>
                  </a:moveTo>
                  <a:lnTo>
                    <a:pt x="196237" y="202109"/>
                  </a:lnTo>
                  <a:cubicBezTo>
                    <a:pt x="202154" y="191863"/>
                    <a:pt x="198643" y="178762"/>
                    <a:pt x="188397" y="172848"/>
                  </a:cubicBezTo>
                  <a:lnTo>
                    <a:pt x="44169" y="89578"/>
                  </a:lnTo>
                  <a:cubicBezTo>
                    <a:pt x="42935" y="88864"/>
                    <a:pt x="42477" y="87157"/>
                    <a:pt x="43190" y="85921"/>
                  </a:cubicBezTo>
                  <a:lnTo>
                    <a:pt x="67289" y="44180"/>
                  </a:lnTo>
                  <a:cubicBezTo>
                    <a:pt x="67730" y="43417"/>
                    <a:pt x="68420" y="43096"/>
                    <a:pt x="68921" y="42961"/>
                  </a:cubicBezTo>
                  <a:cubicBezTo>
                    <a:pt x="69131" y="42905"/>
                    <a:pt x="69388" y="42860"/>
                    <a:pt x="69671" y="42860"/>
                  </a:cubicBezTo>
                  <a:cubicBezTo>
                    <a:pt x="70061" y="42860"/>
                    <a:pt x="70502" y="42946"/>
                    <a:pt x="70945" y="43201"/>
                  </a:cubicBezTo>
                  <a:lnTo>
                    <a:pt x="215171" y="126469"/>
                  </a:lnTo>
                  <a:cubicBezTo>
                    <a:pt x="225413" y="132386"/>
                    <a:pt x="238516" y="128875"/>
                    <a:pt x="244432" y="118629"/>
                  </a:cubicBezTo>
                  <a:lnTo>
                    <a:pt x="270461" y="73548"/>
                  </a:lnTo>
                  <a:lnTo>
                    <a:pt x="327945" y="222502"/>
                  </a:lnTo>
                  <a:close/>
                </a:path>
              </a:pathLst>
            </a:custGeom>
            <a:solidFill>
              <a:srgbClr val="000000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9" name="Frihandsfigur: Form 338">
              <a:extLst>
                <a:ext uri="{FF2B5EF4-FFF2-40B4-BE49-F238E27FC236}">
                  <a16:creationId xmlns:a16="http://schemas.microsoft.com/office/drawing/2014/main" id="{099E34DE-E08E-C179-3447-7B0E9BD6C8E4}"/>
                </a:ext>
              </a:extLst>
            </p:cNvPr>
            <p:cNvSpPr/>
            <p:nvPr/>
          </p:nvSpPr>
          <p:spPr>
            <a:xfrm>
              <a:off x="4705994" y="2896888"/>
              <a:ext cx="373522" cy="291999"/>
            </a:xfrm>
            <a:custGeom>
              <a:avLst/>
              <a:gdLst>
                <a:gd name="connsiteX0" fmla="*/ 148426 w 373522"/>
                <a:gd name="connsiteY0" fmla="*/ 92762 h 291999"/>
                <a:gd name="connsiteX1" fmla="*/ 22751 w 373522"/>
                <a:gd name="connsiteY1" fmla="*/ 165322 h 291999"/>
                <a:gd name="connsiteX2" fmla="*/ 6090 w 373522"/>
                <a:gd name="connsiteY2" fmla="*/ 227503 h 291999"/>
                <a:gd name="connsiteX3" fmla="*/ 30188 w 373522"/>
                <a:gd name="connsiteY3" fmla="*/ 269242 h 291999"/>
                <a:gd name="connsiteX4" fmla="*/ 57837 w 373522"/>
                <a:gd name="connsiteY4" fmla="*/ 290423 h 291999"/>
                <a:gd name="connsiteX5" fmla="*/ 69736 w 373522"/>
                <a:gd name="connsiteY5" fmla="*/ 292000 h 291999"/>
                <a:gd name="connsiteX6" fmla="*/ 92367 w 373522"/>
                <a:gd name="connsiteY6" fmla="*/ 285903 h 291999"/>
                <a:gd name="connsiteX7" fmla="*/ 218043 w 373522"/>
                <a:gd name="connsiteY7" fmla="*/ 213346 h 291999"/>
                <a:gd name="connsiteX8" fmla="*/ 240222 w 373522"/>
                <a:gd name="connsiteY8" fmla="*/ 251765 h 291999"/>
                <a:gd name="connsiteX9" fmla="*/ 274230 w 373522"/>
                <a:gd name="connsiteY9" fmla="*/ 269458 h 291999"/>
                <a:gd name="connsiteX10" fmla="*/ 305732 w 373522"/>
                <a:gd name="connsiteY10" fmla="*/ 246064 h 291999"/>
                <a:gd name="connsiteX11" fmla="*/ 370963 w 373522"/>
                <a:gd name="connsiteY11" fmla="*/ 77035 h 291999"/>
                <a:gd name="connsiteX12" fmla="*/ 368866 w 373522"/>
                <a:gd name="connsiteY12" fmla="*/ 46163 h 291999"/>
                <a:gd name="connsiteX13" fmla="*/ 343287 w 373522"/>
                <a:gd name="connsiteY13" fmla="*/ 28542 h 291999"/>
                <a:gd name="connsiteX14" fmla="*/ 165240 w 373522"/>
                <a:gd name="connsiteY14" fmla="*/ 669 h 291999"/>
                <a:gd name="connsiteX15" fmla="*/ 128458 w 373522"/>
                <a:gd name="connsiteY15" fmla="*/ 15242 h 291999"/>
                <a:gd name="connsiteX16" fmla="*/ 126241 w 373522"/>
                <a:gd name="connsiteY16" fmla="*/ 54337 h 291999"/>
                <a:gd name="connsiteX17" fmla="*/ 188398 w 373522"/>
                <a:gd name="connsiteY17" fmla="*/ 119155 h 291999"/>
                <a:gd name="connsiteX18" fmla="*/ 196238 w 373522"/>
                <a:gd name="connsiteY18" fmla="*/ 89894 h 291999"/>
                <a:gd name="connsiteX19" fmla="*/ 170212 w 373522"/>
                <a:gd name="connsiteY19" fmla="*/ 44813 h 291999"/>
                <a:gd name="connsiteX20" fmla="*/ 327952 w 373522"/>
                <a:gd name="connsiteY20" fmla="*/ 69508 h 291999"/>
                <a:gd name="connsiteX21" fmla="*/ 270467 w 373522"/>
                <a:gd name="connsiteY21" fmla="*/ 218461 h 291999"/>
                <a:gd name="connsiteX22" fmla="*/ 244438 w 373522"/>
                <a:gd name="connsiteY22" fmla="*/ 173378 h 291999"/>
                <a:gd name="connsiteX23" fmla="*/ 215177 w 373522"/>
                <a:gd name="connsiteY23" fmla="*/ 165538 h 291999"/>
                <a:gd name="connsiteX24" fmla="*/ 70948 w 373522"/>
                <a:gd name="connsiteY24" fmla="*/ 248806 h 291999"/>
                <a:gd name="connsiteX25" fmla="*/ 68926 w 373522"/>
                <a:gd name="connsiteY25" fmla="*/ 249044 h 291999"/>
                <a:gd name="connsiteX26" fmla="*/ 67292 w 373522"/>
                <a:gd name="connsiteY26" fmla="*/ 247827 h 291999"/>
                <a:gd name="connsiteX27" fmla="*/ 43193 w 373522"/>
                <a:gd name="connsiteY27" fmla="*/ 206086 h 291999"/>
                <a:gd name="connsiteX28" fmla="*/ 44174 w 373522"/>
                <a:gd name="connsiteY28" fmla="*/ 202428 h 29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73522" h="291999">
                  <a:moveTo>
                    <a:pt x="148426" y="92762"/>
                  </a:moveTo>
                  <a:lnTo>
                    <a:pt x="22751" y="165322"/>
                  </a:lnTo>
                  <a:cubicBezTo>
                    <a:pt x="1015" y="177873"/>
                    <a:pt x="-6461" y="205765"/>
                    <a:pt x="6090" y="227503"/>
                  </a:cubicBezTo>
                  <a:lnTo>
                    <a:pt x="30188" y="269242"/>
                  </a:lnTo>
                  <a:cubicBezTo>
                    <a:pt x="36255" y="279749"/>
                    <a:pt x="46074" y="287270"/>
                    <a:pt x="57837" y="290423"/>
                  </a:cubicBezTo>
                  <a:cubicBezTo>
                    <a:pt x="61776" y="291479"/>
                    <a:pt x="65771" y="292000"/>
                    <a:pt x="69736" y="292000"/>
                  </a:cubicBezTo>
                  <a:cubicBezTo>
                    <a:pt x="77615" y="292000"/>
                    <a:pt x="85382" y="289939"/>
                    <a:pt x="92367" y="285903"/>
                  </a:cubicBezTo>
                  <a:lnTo>
                    <a:pt x="218043" y="213346"/>
                  </a:lnTo>
                  <a:lnTo>
                    <a:pt x="240222" y="251765"/>
                  </a:lnTo>
                  <a:cubicBezTo>
                    <a:pt x="247145" y="263771"/>
                    <a:pt x="260180" y="270544"/>
                    <a:pt x="274230" y="269458"/>
                  </a:cubicBezTo>
                  <a:cubicBezTo>
                    <a:pt x="288531" y="268345"/>
                    <a:pt x="300604" y="259376"/>
                    <a:pt x="305732" y="246064"/>
                  </a:cubicBezTo>
                  <a:lnTo>
                    <a:pt x="370963" y="77035"/>
                  </a:lnTo>
                  <a:cubicBezTo>
                    <a:pt x="374997" y="66862"/>
                    <a:pt x="374234" y="55620"/>
                    <a:pt x="368866" y="46163"/>
                  </a:cubicBezTo>
                  <a:cubicBezTo>
                    <a:pt x="363479" y="36673"/>
                    <a:pt x="354161" y="30254"/>
                    <a:pt x="343287" y="28542"/>
                  </a:cubicBezTo>
                  <a:lnTo>
                    <a:pt x="165240" y="669"/>
                  </a:lnTo>
                  <a:cubicBezTo>
                    <a:pt x="151297" y="-2043"/>
                    <a:pt x="136923" y="3625"/>
                    <a:pt x="128458" y="15242"/>
                  </a:cubicBezTo>
                  <a:cubicBezTo>
                    <a:pt x="119926" y="26948"/>
                    <a:pt x="119075" y="41930"/>
                    <a:pt x="126241" y="54337"/>
                  </a:cubicBezTo>
                  <a:close/>
                  <a:moveTo>
                    <a:pt x="188398" y="119155"/>
                  </a:moveTo>
                  <a:cubicBezTo>
                    <a:pt x="198644" y="113241"/>
                    <a:pt x="202155" y="100140"/>
                    <a:pt x="196238" y="89894"/>
                  </a:cubicBezTo>
                  <a:lnTo>
                    <a:pt x="170212" y="44813"/>
                  </a:lnTo>
                  <a:lnTo>
                    <a:pt x="327952" y="69508"/>
                  </a:lnTo>
                  <a:lnTo>
                    <a:pt x="270467" y="218461"/>
                  </a:lnTo>
                  <a:lnTo>
                    <a:pt x="244438" y="173378"/>
                  </a:lnTo>
                  <a:cubicBezTo>
                    <a:pt x="238523" y="163131"/>
                    <a:pt x="225420" y="159622"/>
                    <a:pt x="215177" y="165538"/>
                  </a:cubicBezTo>
                  <a:lnTo>
                    <a:pt x="70948" y="248806"/>
                  </a:lnTo>
                  <a:cubicBezTo>
                    <a:pt x="70186" y="249245"/>
                    <a:pt x="69428" y="249177"/>
                    <a:pt x="68926" y="249044"/>
                  </a:cubicBezTo>
                  <a:cubicBezTo>
                    <a:pt x="68425" y="248909"/>
                    <a:pt x="67733" y="248590"/>
                    <a:pt x="67292" y="247827"/>
                  </a:cubicBezTo>
                  <a:lnTo>
                    <a:pt x="43193" y="206086"/>
                  </a:lnTo>
                  <a:cubicBezTo>
                    <a:pt x="42480" y="204850"/>
                    <a:pt x="42938" y="203141"/>
                    <a:pt x="44174" y="202428"/>
                  </a:cubicBezTo>
                  <a:close/>
                </a:path>
              </a:pathLst>
            </a:custGeom>
            <a:solidFill>
              <a:srgbClr val="000000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40" name="Frihandsfigur: Form 339">
              <a:extLst>
                <a:ext uri="{FF2B5EF4-FFF2-40B4-BE49-F238E27FC236}">
                  <a16:creationId xmlns:a16="http://schemas.microsoft.com/office/drawing/2014/main" id="{6A93C5E8-30C4-CC33-3E82-14AE13AE8B38}"/>
                </a:ext>
              </a:extLst>
            </p:cNvPr>
            <p:cNvSpPr/>
            <p:nvPr/>
          </p:nvSpPr>
          <p:spPr>
            <a:xfrm>
              <a:off x="4222069" y="2911115"/>
              <a:ext cx="42848" cy="42842"/>
            </a:xfrm>
            <a:custGeom>
              <a:avLst/>
              <a:gdLst>
                <a:gd name="connsiteX0" fmla="*/ 21427 w 42848"/>
                <a:gd name="connsiteY0" fmla="*/ 42842 h 42842"/>
                <a:gd name="connsiteX1" fmla="*/ 42849 w 42848"/>
                <a:gd name="connsiteY1" fmla="*/ 21421 h 42842"/>
                <a:gd name="connsiteX2" fmla="*/ 21427 w 42848"/>
                <a:gd name="connsiteY2" fmla="*/ 0 h 42842"/>
                <a:gd name="connsiteX3" fmla="*/ 21413 w 42848"/>
                <a:gd name="connsiteY3" fmla="*/ 0 h 42842"/>
                <a:gd name="connsiteX4" fmla="*/ 0 w 42848"/>
                <a:gd name="connsiteY4" fmla="*/ 21421 h 42842"/>
                <a:gd name="connsiteX5" fmla="*/ 21427 w 42848"/>
                <a:gd name="connsiteY5" fmla="*/ 42842 h 4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48" h="42842">
                  <a:moveTo>
                    <a:pt x="21427" y="42842"/>
                  </a:moveTo>
                  <a:cubicBezTo>
                    <a:pt x="33258" y="42842"/>
                    <a:pt x="42849" y="33252"/>
                    <a:pt x="42849" y="21421"/>
                  </a:cubicBezTo>
                  <a:cubicBezTo>
                    <a:pt x="42849" y="9590"/>
                    <a:pt x="33258" y="0"/>
                    <a:pt x="21427" y="0"/>
                  </a:cubicBezTo>
                  <a:lnTo>
                    <a:pt x="21413" y="0"/>
                  </a:lnTo>
                  <a:cubicBezTo>
                    <a:pt x="9582" y="0"/>
                    <a:pt x="0" y="9590"/>
                    <a:pt x="0" y="21421"/>
                  </a:cubicBezTo>
                  <a:cubicBezTo>
                    <a:pt x="0" y="33252"/>
                    <a:pt x="9597" y="42842"/>
                    <a:pt x="21427" y="42842"/>
                  </a:cubicBezTo>
                  <a:close/>
                </a:path>
              </a:pathLst>
            </a:custGeom>
            <a:solidFill>
              <a:srgbClr val="000000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341" name="Grupp 340">
            <a:extLst>
              <a:ext uri="{FF2B5EF4-FFF2-40B4-BE49-F238E27FC236}">
                <a16:creationId xmlns:a16="http://schemas.microsoft.com/office/drawing/2014/main" id="{9B958099-AE8F-7A33-F3FC-75B5A0C8389F}"/>
              </a:ext>
            </a:extLst>
          </p:cNvPr>
          <p:cNvGrpSpPr>
            <a:grpSpLocks noChangeAspect="1"/>
          </p:cNvGrpSpPr>
          <p:nvPr/>
        </p:nvGrpSpPr>
        <p:grpSpPr>
          <a:xfrm>
            <a:off x="6177700" y="3042430"/>
            <a:ext cx="268553" cy="276080"/>
            <a:chOff x="4292176" y="3810833"/>
            <a:chExt cx="782913" cy="804854"/>
          </a:xfrm>
        </p:grpSpPr>
        <p:sp>
          <p:nvSpPr>
            <p:cNvPr id="342" name="Frihandsfigur: Form 341">
              <a:extLst>
                <a:ext uri="{FF2B5EF4-FFF2-40B4-BE49-F238E27FC236}">
                  <a16:creationId xmlns:a16="http://schemas.microsoft.com/office/drawing/2014/main" id="{603365F9-4AD6-E15D-1C9D-701F400CFBAE}"/>
                </a:ext>
              </a:extLst>
            </p:cNvPr>
            <p:cNvSpPr/>
            <p:nvPr/>
          </p:nvSpPr>
          <p:spPr>
            <a:xfrm>
              <a:off x="4602492" y="4536515"/>
              <a:ext cx="167010" cy="67355"/>
            </a:xfrm>
            <a:custGeom>
              <a:avLst/>
              <a:gdLst>
                <a:gd name="connsiteX0" fmla="*/ 167011 w 167010"/>
                <a:gd name="connsiteY0" fmla="*/ 0 h 67355"/>
                <a:gd name="connsiteX1" fmla="*/ 167011 w 167010"/>
                <a:gd name="connsiteY1" fmla="*/ 20089 h 67355"/>
                <a:gd name="connsiteX2" fmla="*/ 166727 w 167010"/>
                <a:gd name="connsiteY2" fmla="*/ 25335 h 67355"/>
                <a:gd name="connsiteX3" fmla="*/ 119744 w 167010"/>
                <a:gd name="connsiteY3" fmla="*/ 67356 h 67355"/>
                <a:gd name="connsiteX4" fmla="*/ 47267 w 167010"/>
                <a:gd name="connsiteY4" fmla="*/ 67356 h 67355"/>
                <a:gd name="connsiteX5" fmla="*/ 284 w 167010"/>
                <a:gd name="connsiteY5" fmla="*/ 25335 h 67355"/>
                <a:gd name="connsiteX6" fmla="*/ 0 w 167010"/>
                <a:gd name="connsiteY6" fmla="*/ 20089 h 67355"/>
                <a:gd name="connsiteX7" fmla="*/ 0 w 167010"/>
                <a:gd name="connsiteY7" fmla="*/ 0 h 67355"/>
                <a:gd name="connsiteX8" fmla="*/ 20482 w 167010"/>
                <a:gd name="connsiteY8" fmla="*/ 4333 h 67355"/>
                <a:gd name="connsiteX9" fmla="*/ 146528 w 167010"/>
                <a:gd name="connsiteY9" fmla="*/ 4333 h 67355"/>
                <a:gd name="connsiteX10" fmla="*/ 167011 w 167010"/>
                <a:gd name="connsiteY10" fmla="*/ 0 h 6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10" h="67355">
                  <a:moveTo>
                    <a:pt x="167011" y="0"/>
                  </a:moveTo>
                  <a:lnTo>
                    <a:pt x="167011" y="20089"/>
                  </a:lnTo>
                  <a:cubicBezTo>
                    <a:pt x="167011" y="21853"/>
                    <a:pt x="166916" y="23618"/>
                    <a:pt x="166727" y="25335"/>
                  </a:cubicBezTo>
                  <a:cubicBezTo>
                    <a:pt x="164112" y="48969"/>
                    <a:pt x="144070" y="67356"/>
                    <a:pt x="119744" y="67356"/>
                  </a:cubicBezTo>
                  <a:lnTo>
                    <a:pt x="47267" y="67356"/>
                  </a:lnTo>
                  <a:cubicBezTo>
                    <a:pt x="22940" y="67356"/>
                    <a:pt x="2899" y="48969"/>
                    <a:pt x="284" y="25335"/>
                  </a:cubicBezTo>
                  <a:cubicBezTo>
                    <a:pt x="95" y="23618"/>
                    <a:pt x="0" y="21853"/>
                    <a:pt x="0" y="20089"/>
                  </a:cubicBezTo>
                  <a:lnTo>
                    <a:pt x="0" y="0"/>
                  </a:lnTo>
                  <a:cubicBezTo>
                    <a:pt x="6255" y="2789"/>
                    <a:pt x="13188" y="4333"/>
                    <a:pt x="20482" y="4333"/>
                  </a:cubicBezTo>
                  <a:lnTo>
                    <a:pt x="146528" y="4333"/>
                  </a:lnTo>
                  <a:cubicBezTo>
                    <a:pt x="153823" y="4333"/>
                    <a:pt x="160756" y="2789"/>
                    <a:pt x="167011" y="0"/>
                  </a:cubicBezTo>
                  <a:close/>
                </a:path>
              </a:pathLst>
            </a:custGeom>
            <a:solidFill>
              <a:schemeClr val="accent1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grpSp>
          <p:nvGrpSpPr>
            <p:cNvPr id="343" name="Bild 9">
              <a:extLst>
                <a:ext uri="{FF2B5EF4-FFF2-40B4-BE49-F238E27FC236}">
                  <a16:creationId xmlns:a16="http://schemas.microsoft.com/office/drawing/2014/main" id="{1A08BA11-7F3F-A110-C5EC-54BC04C1F895}"/>
                </a:ext>
              </a:extLst>
            </p:cNvPr>
            <p:cNvGrpSpPr/>
            <p:nvPr/>
          </p:nvGrpSpPr>
          <p:grpSpPr>
            <a:xfrm>
              <a:off x="4292176" y="3810833"/>
              <a:ext cx="782913" cy="671718"/>
              <a:chOff x="4292176" y="3810833"/>
              <a:chExt cx="782913" cy="671718"/>
            </a:xfrm>
            <a:solidFill>
              <a:srgbClr val="FFE7C9"/>
            </a:solidFill>
          </p:grpSpPr>
          <p:sp>
            <p:nvSpPr>
              <p:cNvPr id="361" name="Frihandsfigur: Form 360">
                <a:extLst>
                  <a:ext uri="{FF2B5EF4-FFF2-40B4-BE49-F238E27FC236}">
                    <a16:creationId xmlns:a16="http://schemas.microsoft.com/office/drawing/2014/main" id="{9ABFEFD8-EB5F-60F7-E647-59399BFBC7A3}"/>
                  </a:ext>
                </a:extLst>
              </p:cNvPr>
              <p:cNvSpPr/>
              <p:nvPr/>
            </p:nvSpPr>
            <p:spPr>
              <a:xfrm>
                <a:off x="4671817" y="3810833"/>
                <a:ext cx="23633" cy="103299"/>
              </a:xfrm>
              <a:custGeom>
                <a:avLst/>
                <a:gdLst>
                  <a:gd name="connsiteX0" fmla="*/ 11817 w 23633"/>
                  <a:gd name="connsiteY0" fmla="*/ 103299 h 103299"/>
                  <a:gd name="connsiteX1" fmla="*/ 0 w 23633"/>
                  <a:gd name="connsiteY1" fmla="*/ 91483 h 103299"/>
                  <a:gd name="connsiteX2" fmla="*/ 0 w 23633"/>
                  <a:gd name="connsiteY2" fmla="*/ 11817 h 103299"/>
                  <a:gd name="connsiteX3" fmla="*/ 11817 w 23633"/>
                  <a:gd name="connsiteY3" fmla="*/ 0 h 103299"/>
                  <a:gd name="connsiteX4" fmla="*/ 23634 w 23633"/>
                  <a:gd name="connsiteY4" fmla="*/ 11817 h 103299"/>
                  <a:gd name="connsiteX5" fmla="*/ 23634 w 23633"/>
                  <a:gd name="connsiteY5" fmla="*/ 91483 h 103299"/>
                  <a:gd name="connsiteX6" fmla="*/ 11817 w 23633"/>
                  <a:gd name="connsiteY6" fmla="*/ 103299 h 103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633" h="103299">
                    <a:moveTo>
                      <a:pt x="11817" y="103299"/>
                    </a:moveTo>
                    <a:cubicBezTo>
                      <a:pt x="5289" y="103299"/>
                      <a:pt x="0" y="98010"/>
                      <a:pt x="0" y="91483"/>
                    </a:cubicBezTo>
                    <a:lnTo>
                      <a:pt x="0" y="11817"/>
                    </a:lnTo>
                    <a:cubicBezTo>
                      <a:pt x="0" y="5289"/>
                      <a:pt x="5289" y="0"/>
                      <a:pt x="11817" y="0"/>
                    </a:cubicBezTo>
                    <a:cubicBezTo>
                      <a:pt x="18344" y="0"/>
                      <a:pt x="23634" y="5289"/>
                      <a:pt x="23634" y="11817"/>
                    </a:cubicBezTo>
                    <a:lnTo>
                      <a:pt x="23634" y="91483"/>
                    </a:lnTo>
                    <a:cubicBezTo>
                      <a:pt x="23634" y="98010"/>
                      <a:pt x="18343" y="103299"/>
                      <a:pt x="11817" y="103299"/>
                    </a:cubicBezTo>
                    <a:close/>
                  </a:path>
                </a:pathLst>
              </a:custGeom>
              <a:solidFill>
                <a:srgbClr val="FFE7C9"/>
              </a:solidFill>
              <a:ln w="156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2" name="Frihandsfigur: Form 361">
                <a:extLst>
                  <a:ext uri="{FF2B5EF4-FFF2-40B4-BE49-F238E27FC236}">
                    <a16:creationId xmlns:a16="http://schemas.microsoft.com/office/drawing/2014/main" id="{636FD6E6-0863-57A9-D3B0-0F25E7694CDC}"/>
                  </a:ext>
                </a:extLst>
              </p:cNvPr>
              <p:cNvSpPr/>
              <p:nvPr/>
            </p:nvSpPr>
            <p:spPr>
              <a:xfrm>
                <a:off x="4403370" y="3922027"/>
                <a:ext cx="79967" cy="79966"/>
              </a:xfrm>
              <a:custGeom>
                <a:avLst/>
                <a:gdLst>
                  <a:gd name="connsiteX0" fmla="*/ 68151 w 79967"/>
                  <a:gd name="connsiteY0" fmla="*/ 79967 h 79966"/>
                  <a:gd name="connsiteX1" fmla="*/ 59794 w 79967"/>
                  <a:gd name="connsiteY1" fmla="*/ 76507 h 79966"/>
                  <a:gd name="connsiteX2" fmla="*/ 3461 w 79967"/>
                  <a:gd name="connsiteY2" fmla="*/ 20172 h 79966"/>
                  <a:gd name="connsiteX3" fmla="*/ 3461 w 79967"/>
                  <a:gd name="connsiteY3" fmla="*/ 3460 h 79966"/>
                  <a:gd name="connsiteX4" fmla="*/ 20173 w 79967"/>
                  <a:gd name="connsiteY4" fmla="*/ 3460 h 79966"/>
                  <a:gd name="connsiteX5" fmla="*/ 76506 w 79967"/>
                  <a:gd name="connsiteY5" fmla="*/ 59795 h 79966"/>
                  <a:gd name="connsiteX6" fmla="*/ 76506 w 79967"/>
                  <a:gd name="connsiteY6" fmla="*/ 76507 h 79966"/>
                  <a:gd name="connsiteX7" fmla="*/ 68151 w 79967"/>
                  <a:gd name="connsiteY7" fmla="*/ 79967 h 7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967" h="79966">
                    <a:moveTo>
                      <a:pt x="68151" y="79967"/>
                    </a:moveTo>
                    <a:cubicBezTo>
                      <a:pt x="65126" y="79967"/>
                      <a:pt x="62102" y="78813"/>
                      <a:pt x="59794" y="76507"/>
                    </a:cubicBezTo>
                    <a:lnTo>
                      <a:pt x="3461" y="20172"/>
                    </a:lnTo>
                    <a:cubicBezTo>
                      <a:pt x="-1154" y="15556"/>
                      <a:pt x="-1154" y="8075"/>
                      <a:pt x="3461" y="3460"/>
                    </a:cubicBezTo>
                    <a:cubicBezTo>
                      <a:pt x="8079" y="-1155"/>
                      <a:pt x="15560" y="-1152"/>
                      <a:pt x="20173" y="3460"/>
                    </a:cubicBezTo>
                    <a:lnTo>
                      <a:pt x="76506" y="59795"/>
                    </a:lnTo>
                    <a:cubicBezTo>
                      <a:pt x="81121" y="64411"/>
                      <a:pt x="81121" y="71892"/>
                      <a:pt x="76506" y="76507"/>
                    </a:cubicBezTo>
                    <a:cubicBezTo>
                      <a:pt x="74198" y="78813"/>
                      <a:pt x="71173" y="79967"/>
                      <a:pt x="68151" y="79967"/>
                    </a:cubicBezTo>
                    <a:close/>
                  </a:path>
                </a:pathLst>
              </a:custGeom>
              <a:solidFill>
                <a:srgbClr val="FFE7C9"/>
              </a:solidFill>
              <a:ln w="156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3" name="Frihandsfigur: Form 362">
                <a:extLst>
                  <a:ext uri="{FF2B5EF4-FFF2-40B4-BE49-F238E27FC236}">
                    <a16:creationId xmlns:a16="http://schemas.microsoft.com/office/drawing/2014/main" id="{EA5805C7-5B0A-9E3D-895C-1785BD8FE1F8}"/>
                  </a:ext>
                </a:extLst>
              </p:cNvPr>
              <p:cNvSpPr/>
              <p:nvPr/>
            </p:nvSpPr>
            <p:spPr>
              <a:xfrm>
                <a:off x="4292176" y="4190472"/>
                <a:ext cx="103299" cy="23633"/>
              </a:xfrm>
              <a:custGeom>
                <a:avLst/>
                <a:gdLst>
                  <a:gd name="connsiteX0" fmla="*/ 91484 w 103299"/>
                  <a:gd name="connsiteY0" fmla="*/ 23634 h 23633"/>
                  <a:gd name="connsiteX1" fmla="*/ 11817 w 103299"/>
                  <a:gd name="connsiteY1" fmla="*/ 23634 h 23633"/>
                  <a:gd name="connsiteX2" fmla="*/ 0 w 103299"/>
                  <a:gd name="connsiteY2" fmla="*/ 11817 h 23633"/>
                  <a:gd name="connsiteX3" fmla="*/ 11817 w 103299"/>
                  <a:gd name="connsiteY3" fmla="*/ 0 h 23633"/>
                  <a:gd name="connsiteX4" fmla="*/ 91483 w 103299"/>
                  <a:gd name="connsiteY4" fmla="*/ 0 h 23633"/>
                  <a:gd name="connsiteX5" fmla="*/ 103299 w 103299"/>
                  <a:gd name="connsiteY5" fmla="*/ 11817 h 23633"/>
                  <a:gd name="connsiteX6" fmla="*/ 91484 w 103299"/>
                  <a:gd name="connsiteY6" fmla="*/ 23634 h 2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299" h="23633">
                    <a:moveTo>
                      <a:pt x="91484" y="23634"/>
                    </a:moveTo>
                    <a:lnTo>
                      <a:pt x="11817" y="23634"/>
                    </a:lnTo>
                    <a:cubicBezTo>
                      <a:pt x="5289" y="23634"/>
                      <a:pt x="0" y="18344"/>
                      <a:pt x="0" y="11817"/>
                    </a:cubicBezTo>
                    <a:cubicBezTo>
                      <a:pt x="0" y="5289"/>
                      <a:pt x="5289" y="0"/>
                      <a:pt x="11817" y="0"/>
                    </a:cubicBezTo>
                    <a:lnTo>
                      <a:pt x="91483" y="0"/>
                    </a:lnTo>
                    <a:cubicBezTo>
                      <a:pt x="98010" y="0"/>
                      <a:pt x="103299" y="5289"/>
                      <a:pt x="103299" y="11817"/>
                    </a:cubicBezTo>
                    <a:cubicBezTo>
                      <a:pt x="103299" y="18344"/>
                      <a:pt x="98010" y="23634"/>
                      <a:pt x="91484" y="23634"/>
                    </a:cubicBezTo>
                    <a:close/>
                  </a:path>
                </a:pathLst>
              </a:custGeom>
              <a:solidFill>
                <a:srgbClr val="FFE7C9"/>
              </a:solidFill>
              <a:ln w="156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4" name="Frihandsfigur: Form 363">
                <a:extLst>
                  <a:ext uri="{FF2B5EF4-FFF2-40B4-BE49-F238E27FC236}">
                    <a16:creationId xmlns:a16="http://schemas.microsoft.com/office/drawing/2014/main" id="{B0961C7B-D779-2025-98B2-1BE78E9FC264}"/>
                  </a:ext>
                </a:extLst>
              </p:cNvPr>
              <p:cNvSpPr/>
              <p:nvPr/>
            </p:nvSpPr>
            <p:spPr>
              <a:xfrm>
                <a:off x="4403370" y="4402586"/>
                <a:ext cx="79967" cy="79965"/>
              </a:xfrm>
              <a:custGeom>
                <a:avLst/>
                <a:gdLst>
                  <a:gd name="connsiteX0" fmla="*/ 11818 w 79967"/>
                  <a:gd name="connsiteY0" fmla="*/ 79965 h 79965"/>
                  <a:gd name="connsiteX1" fmla="*/ 3461 w 79967"/>
                  <a:gd name="connsiteY1" fmla="*/ 76505 h 79965"/>
                  <a:gd name="connsiteX2" fmla="*/ 3461 w 79967"/>
                  <a:gd name="connsiteY2" fmla="*/ 59793 h 79965"/>
                  <a:gd name="connsiteX3" fmla="*/ 59794 w 79967"/>
                  <a:gd name="connsiteY3" fmla="*/ 3460 h 79965"/>
                  <a:gd name="connsiteX4" fmla="*/ 76506 w 79967"/>
                  <a:gd name="connsiteY4" fmla="*/ 3460 h 79965"/>
                  <a:gd name="connsiteX5" fmla="*/ 76506 w 79967"/>
                  <a:gd name="connsiteY5" fmla="*/ 20172 h 79965"/>
                  <a:gd name="connsiteX6" fmla="*/ 20173 w 79967"/>
                  <a:gd name="connsiteY6" fmla="*/ 76505 h 79965"/>
                  <a:gd name="connsiteX7" fmla="*/ 11818 w 79967"/>
                  <a:gd name="connsiteY7" fmla="*/ 79965 h 79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967" h="79965">
                    <a:moveTo>
                      <a:pt x="11818" y="79965"/>
                    </a:moveTo>
                    <a:cubicBezTo>
                      <a:pt x="8794" y="79965"/>
                      <a:pt x="5769" y="78812"/>
                      <a:pt x="3461" y="76505"/>
                    </a:cubicBezTo>
                    <a:cubicBezTo>
                      <a:pt x="-1154" y="71889"/>
                      <a:pt x="-1154" y="64408"/>
                      <a:pt x="3461" y="59793"/>
                    </a:cubicBezTo>
                    <a:lnTo>
                      <a:pt x="59794" y="3460"/>
                    </a:lnTo>
                    <a:cubicBezTo>
                      <a:pt x="64411" y="-1153"/>
                      <a:pt x="71891" y="-1153"/>
                      <a:pt x="76506" y="3460"/>
                    </a:cubicBezTo>
                    <a:cubicBezTo>
                      <a:pt x="81121" y="8076"/>
                      <a:pt x="81121" y="15557"/>
                      <a:pt x="76506" y="20172"/>
                    </a:cubicBezTo>
                    <a:lnTo>
                      <a:pt x="20173" y="76505"/>
                    </a:lnTo>
                    <a:cubicBezTo>
                      <a:pt x="17865" y="78812"/>
                      <a:pt x="14842" y="79965"/>
                      <a:pt x="11818" y="79965"/>
                    </a:cubicBezTo>
                    <a:close/>
                  </a:path>
                </a:pathLst>
              </a:custGeom>
              <a:solidFill>
                <a:srgbClr val="FFE7C9"/>
              </a:solidFill>
              <a:ln w="156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5" name="Frihandsfigur: Form 364">
                <a:extLst>
                  <a:ext uri="{FF2B5EF4-FFF2-40B4-BE49-F238E27FC236}">
                    <a16:creationId xmlns:a16="http://schemas.microsoft.com/office/drawing/2014/main" id="{068F6682-25B7-1DA0-244C-15DDCADC46E5}"/>
                  </a:ext>
                </a:extLst>
              </p:cNvPr>
              <p:cNvSpPr/>
              <p:nvPr/>
            </p:nvSpPr>
            <p:spPr>
              <a:xfrm>
                <a:off x="4883927" y="4402586"/>
                <a:ext cx="79967" cy="79965"/>
              </a:xfrm>
              <a:custGeom>
                <a:avLst/>
                <a:gdLst>
                  <a:gd name="connsiteX0" fmla="*/ 68151 w 79967"/>
                  <a:gd name="connsiteY0" fmla="*/ 79965 h 79965"/>
                  <a:gd name="connsiteX1" fmla="*/ 59794 w 79967"/>
                  <a:gd name="connsiteY1" fmla="*/ 76505 h 79965"/>
                  <a:gd name="connsiteX2" fmla="*/ 3461 w 79967"/>
                  <a:gd name="connsiteY2" fmla="*/ 20172 h 79965"/>
                  <a:gd name="connsiteX3" fmla="*/ 3461 w 79967"/>
                  <a:gd name="connsiteY3" fmla="*/ 3460 h 79965"/>
                  <a:gd name="connsiteX4" fmla="*/ 20173 w 79967"/>
                  <a:gd name="connsiteY4" fmla="*/ 3460 h 79965"/>
                  <a:gd name="connsiteX5" fmla="*/ 76506 w 79967"/>
                  <a:gd name="connsiteY5" fmla="*/ 59793 h 79965"/>
                  <a:gd name="connsiteX6" fmla="*/ 76506 w 79967"/>
                  <a:gd name="connsiteY6" fmla="*/ 76505 h 79965"/>
                  <a:gd name="connsiteX7" fmla="*/ 68151 w 79967"/>
                  <a:gd name="connsiteY7" fmla="*/ 79965 h 79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967" h="79965">
                    <a:moveTo>
                      <a:pt x="68151" y="79965"/>
                    </a:moveTo>
                    <a:cubicBezTo>
                      <a:pt x="65128" y="79965"/>
                      <a:pt x="62102" y="78812"/>
                      <a:pt x="59794" y="76505"/>
                    </a:cubicBezTo>
                    <a:lnTo>
                      <a:pt x="3461" y="20172"/>
                    </a:lnTo>
                    <a:cubicBezTo>
                      <a:pt x="-1154" y="15556"/>
                      <a:pt x="-1154" y="8075"/>
                      <a:pt x="3461" y="3460"/>
                    </a:cubicBezTo>
                    <a:cubicBezTo>
                      <a:pt x="8078" y="-1153"/>
                      <a:pt x="15558" y="-1153"/>
                      <a:pt x="20173" y="3460"/>
                    </a:cubicBezTo>
                    <a:lnTo>
                      <a:pt x="76506" y="59793"/>
                    </a:lnTo>
                    <a:cubicBezTo>
                      <a:pt x="81121" y="64409"/>
                      <a:pt x="81121" y="71890"/>
                      <a:pt x="76506" y="76505"/>
                    </a:cubicBezTo>
                    <a:cubicBezTo>
                      <a:pt x="74200" y="78812"/>
                      <a:pt x="71175" y="79965"/>
                      <a:pt x="68151" y="79965"/>
                    </a:cubicBezTo>
                    <a:close/>
                  </a:path>
                </a:pathLst>
              </a:custGeom>
              <a:solidFill>
                <a:srgbClr val="FFE7C9"/>
              </a:solidFill>
              <a:ln w="156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6" name="Frihandsfigur: Form 365">
                <a:extLst>
                  <a:ext uri="{FF2B5EF4-FFF2-40B4-BE49-F238E27FC236}">
                    <a16:creationId xmlns:a16="http://schemas.microsoft.com/office/drawing/2014/main" id="{BDE1F8A8-5F56-AA1F-5630-B67C44E3C561}"/>
                  </a:ext>
                </a:extLst>
              </p:cNvPr>
              <p:cNvSpPr/>
              <p:nvPr/>
            </p:nvSpPr>
            <p:spPr>
              <a:xfrm>
                <a:off x="4971790" y="4190472"/>
                <a:ext cx="103299" cy="23633"/>
              </a:xfrm>
              <a:custGeom>
                <a:avLst/>
                <a:gdLst>
                  <a:gd name="connsiteX0" fmla="*/ 91483 w 103299"/>
                  <a:gd name="connsiteY0" fmla="*/ 23634 h 23633"/>
                  <a:gd name="connsiteX1" fmla="*/ 11817 w 103299"/>
                  <a:gd name="connsiteY1" fmla="*/ 23634 h 23633"/>
                  <a:gd name="connsiteX2" fmla="*/ 0 w 103299"/>
                  <a:gd name="connsiteY2" fmla="*/ 11817 h 23633"/>
                  <a:gd name="connsiteX3" fmla="*/ 11817 w 103299"/>
                  <a:gd name="connsiteY3" fmla="*/ 0 h 23633"/>
                  <a:gd name="connsiteX4" fmla="*/ 91483 w 103299"/>
                  <a:gd name="connsiteY4" fmla="*/ 0 h 23633"/>
                  <a:gd name="connsiteX5" fmla="*/ 103299 w 103299"/>
                  <a:gd name="connsiteY5" fmla="*/ 11817 h 23633"/>
                  <a:gd name="connsiteX6" fmla="*/ 91483 w 103299"/>
                  <a:gd name="connsiteY6" fmla="*/ 23634 h 2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299" h="23633">
                    <a:moveTo>
                      <a:pt x="91483" y="23634"/>
                    </a:moveTo>
                    <a:lnTo>
                      <a:pt x="11817" y="23634"/>
                    </a:lnTo>
                    <a:cubicBezTo>
                      <a:pt x="5289" y="23634"/>
                      <a:pt x="0" y="18344"/>
                      <a:pt x="0" y="11817"/>
                    </a:cubicBezTo>
                    <a:cubicBezTo>
                      <a:pt x="0" y="5289"/>
                      <a:pt x="5289" y="0"/>
                      <a:pt x="11817" y="0"/>
                    </a:cubicBezTo>
                    <a:lnTo>
                      <a:pt x="91483" y="0"/>
                    </a:lnTo>
                    <a:cubicBezTo>
                      <a:pt x="98010" y="0"/>
                      <a:pt x="103299" y="5289"/>
                      <a:pt x="103299" y="11817"/>
                    </a:cubicBezTo>
                    <a:cubicBezTo>
                      <a:pt x="103299" y="18344"/>
                      <a:pt x="98009" y="23634"/>
                      <a:pt x="91483" y="23634"/>
                    </a:cubicBezTo>
                    <a:close/>
                  </a:path>
                </a:pathLst>
              </a:custGeom>
              <a:solidFill>
                <a:srgbClr val="FFE7C9"/>
              </a:solidFill>
              <a:ln w="156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7" name="Frihandsfigur: Form 366">
                <a:extLst>
                  <a:ext uri="{FF2B5EF4-FFF2-40B4-BE49-F238E27FC236}">
                    <a16:creationId xmlns:a16="http://schemas.microsoft.com/office/drawing/2014/main" id="{79AF7476-7D30-19C9-B0EF-BB1464C05FCF}"/>
                  </a:ext>
                </a:extLst>
              </p:cNvPr>
              <p:cNvSpPr/>
              <p:nvPr/>
            </p:nvSpPr>
            <p:spPr>
              <a:xfrm>
                <a:off x="4883927" y="3922027"/>
                <a:ext cx="79967" cy="79966"/>
              </a:xfrm>
              <a:custGeom>
                <a:avLst/>
                <a:gdLst>
                  <a:gd name="connsiteX0" fmla="*/ 11818 w 79967"/>
                  <a:gd name="connsiteY0" fmla="*/ 79967 h 79966"/>
                  <a:gd name="connsiteX1" fmla="*/ 3461 w 79967"/>
                  <a:gd name="connsiteY1" fmla="*/ 76507 h 79966"/>
                  <a:gd name="connsiteX2" fmla="*/ 3461 w 79967"/>
                  <a:gd name="connsiteY2" fmla="*/ 59795 h 79966"/>
                  <a:gd name="connsiteX3" fmla="*/ 59794 w 79967"/>
                  <a:gd name="connsiteY3" fmla="*/ 3460 h 79966"/>
                  <a:gd name="connsiteX4" fmla="*/ 76506 w 79967"/>
                  <a:gd name="connsiteY4" fmla="*/ 3460 h 79966"/>
                  <a:gd name="connsiteX5" fmla="*/ 76506 w 79967"/>
                  <a:gd name="connsiteY5" fmla="*/ 20172 h 79966"/>
                  <a:gd name="connsiteX6" fmla="*/ 20173 w 79967"/>
                  <a:gd name="connsiteY6" fmla="*/ 76507 h 79966"/>
                  <a:gd name="connsiteX7" fmla="*/ 11818 w 79967"/>
                  <a:gd name="connsiteY7" fmla="*/ 79967 h 7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967" h="79966">
                    <a:moveTo>
                      <a:pt x="11818" y="79967"/>
                    </a:moveTo>
                    <a:cubicBezTo>
                      <a:pt x="8794" y="79967"/>
                      <a:pt x="5769" y="78813"/>
                      <a:pt x="3461" y="76507"/>
                    </a:cubicBezTo>
                    <a:cubicBezTo>
                      <a:pt x="-1154" y="71890"/>
                      <a:pt x="-1154" y="64409"/>
                      <a:pt x="3461" y="59795"/>
                    </a:cubicBezTo>
                    <a:lnTo>
                      <a:pt x="59794" y="3460"/>
                    </a:lnTo>
                    <a:cubicBezTo>
                      <a:pt x="64411" y="-1153"/>
                      <a:pt x="71891" y="-1153"/>
                      <a:pt x="76506" y="3460"/>
                    </a:cubicBezTo>
                    <a:cubicBezTo>
                      <a:pt x="81121" y="8076"/>
                      <a:pt x="81121" y="15557"/>
                      <a:pt x="76506" y="20172"/>
                    </a:cubicBezTo>
                    <a:lnTo>
                      <a:pt x="20173" y="76507"/>
                    </a:lnTo>
                    <a:cubicBezTo>
                      <a:pt x="17867" y="78813"/>
                      <a:pt x="14842" y="79967"/>
                      <a:pt x="11818" y="79967"/>
                    </a:cubicBezTo>
                    <a:close/>
                  </a:path>
                </a:pathLst>
              </a:custGeom>
              <a:solidFill>
                <a:srgbClr val="FFE7C9"/>
              </a:solidFill>
              <a:ln w="156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sp>
          <p:nvSpPr>
            <p:cNvPr id="344" name="Frihandsfigur: Form 343">
              <a:extLst>
                <a:ext uri="{FF2B5EF4-FFF2-40B4-BE49-F238E27FC236}">
                  <a16:creationId xmlns:a16="http://schemas.microsoft.com/office/drawing/2014/main" id="{8E350264-35DB-07E7-8387-0966A6E42A6D}"/>
                </a:ext>
              </a:extLst>
            </p:cNvPr>
            <p:cNvSpPr/>
            <p:nvPr/>
          </p:nvSpPr>
          <p:spPr>
            <a:xfrm>
              <a:off x="4571673" y="4399046"/>
              <a:ext cx="227764" cy="141801"/>
            </a:xfrm>
            <a:custGeom>
              <a:avLst/>
              <a:gdLst>
                <a:gd name="connsiteX0" fmla="*/ 227765 w 227764"/>
                <a:gd name="connsiteY0" fmla="*/ 91383 h 141801"/>
                <a:gd name="connsiteX1" fmla="*/ 197829 w 227764"/>
                <a:gd name="connsiteY1" fmla="*/ 137469 h 141801"/>
                <a:gd name="connsiteX2" fmla="*/ 177347 w 227764"/>
                <a:gd name="connsiteY2" fmla="*/ 141802 h 141801"/>
                <a:gd name="connsiteX3" fmla="*/ 51301 w 227764"/>
                <a:gd name="connsiteY3" fmla="*/ 141802 h 141801"/>
                <a:gd name="connsiteX4" fmla="*/ 30818 w 227764"/>
                <a:gd name="connsiteY4" fmla="*/ 137469 h 141801"/>
                <a:gd name="connsiteX5" fmla="*/ 882 w 227764"/>
                <a:gd name="connsiteY5" fmla="*/ 91383 h 141801"/>
                <a:gd name="connsiteX6" fmla="*/ 0 w 227764"/>
                <a:gd name="connsiteY6" fmla="*/ 15819 h 141801"/>
                <a:gd name="connsiteX7" fmla="*/ 0 w 227764"/>
                <a:gd name="connsiteY7" fmla="*/ 15756 h 141801"/>
                <a:gd name="connsiteX8" fmla="*/ 114324 w 227764"/>
                <a:gd name="connsiteY8" fmla="*/ 0 h 141801"/>
                <a:gd name="connsiteX9" fmla="*/ 227340 w 227764"/>
                <a:gd name="connsiteY9" fmla="*/ 15756 h 14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764" h="141801">
                  <a:moveTo>
                    <a:pt x="227765" y="91383"/>
                  </a:moveTo>
                  <a:cubicBezTo>
                    <a:pt x="227765" y="111929"/>
                    <a:pt x="215460" y="129622"/>
                    <a:pt x="197829" y="137469"/>
                  </a:cubicBezTo>
                  <a:cubicBezTo>
                    <a:pt x="191574" y="140258"/>
                    <a:pt x="184641" y="141802"/>
                    <a:pt x="177347" y="141802"/>
                  </a:cubicBezTo>
                  <a:lnTo>
                    <a:pt x="51301" y="141802"/>
                  </a:lnTo>
                  <a:cubicBezTo>
                    <a:pt x="44006" y="141802"/>
                    <a:pt x="37073" y="140258"/>
                    <a:pt x="30818" y="137469"/>
                  </a:cubicBezTo>
                  <a:cubicBezTo>
                    <a:pt x="13188" y="129622"/>
                    <a:pt x="882" y="111929"/>
                    <a:pt x="882" y="91383"/>
                  </a:cubicBezTo>
                  <a:cubicBezTo>
                    <a:pt x="882" y="91383"/>
                    <a:pt x="142" y="17741"/>
                    <a:pt x="0" y="15819"/>
                  </a:cubicBezTo>
                  <a:lnTo>
                    <a:pt x="0" y="15756"/>
                  </a:lnTo>
                  <a:lnTo>
                    <a:pt x="114324" y="0"/>
                  </a:lnTo>
                  <a:lnTo>
                    <a:pt x="227340" y="15756"/>
                  </a:lnTo>
                  <a:close/>
                </a:path>
              </a:pathLst>
            </a:custGeom>
            <a:solidFill>
              <a:schemeClr val="accent1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45" name="Frihandsfigur: Form 344">
              <a:extLst>
                <a:ext uri="{FF2B5EF4-FFF2-40B4-BE49-F238E27FC236}">
                  <a16:creationId xmlns:a16="http://schemas.microsoft.com/office/drawing/2014/main" id="{C05FFBC9-357E-AD7B-0CDC-8D430A6253B6}"/>
                </a:ext>
              </a:extLst>
            </p:cNvPr>
            <p:cNvSpPr/>
            <p:nvPr/>
          </p:nvSpPr>
          <p:spPr>
            <a:xfrm>
              <a:off x="4747444" y="4466008"/>
              <a:ext cx="51993" cy="23633"/>
            </a:xfrm>
            <a:custGeom>
              <a:avLst/>
              <a:gdLst>
                <a:gd name="connsiteX0" fmla="*/ 51994 w 51993"/>
                <a:gd name="connsiteY0" fmla="*/ 23634 h 23633"/>
                <a:gd name="connsiteX1" fmla="*/ 11817 w 51993"/>
                <a:gd name="connsiteY1" fmla="*/ 23634 h 23633"/>
                <a:gd name="connsiteX2" fmla="*/ 0 w 51993"/>
                <a:gd name="connsiteY2" fmla="*/ 11817 h 23633"/>
                <a:gd name="connsiteX3" fmla="*/ 11817 w 51993"/>
                <a:gd name="connsiteY3" fmla="*/ 0 h 23633"/>
                <a:gd name="connsiteX4" fmla="*/ 51868 w 51993"/>
                <a:gd name="connsiteY4" fmla="*/ 0 h 23633"/>
                <a:gd name="connsiteX5" fmla="*/ 51931 w 51993"/>
                <a:gd name="connsiteY5" fmla="*/ 11817 h 2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93" h="23633">
                  <a:moveTo>
                    <a:pt x="51994" y="23634"/>
                  </a:moveTo>
                  <a:lnTo>
                    <a:pt x="11817" y="23634"/>
                  </a:lnTo>
                  <a:cubicBezTo>
                    <a:pt x="5294" y="23634"/>
                    <a:pt x="0" y="18340"/>
                    <a:pt x="0" y="11817"/>
                  </a:cubicBezTo>
                  <a:cubicBezTo>
                    <a:pt x="0" y="5294"/>
                    <a:pt x="5294" y="0"/>
                    <a:pt x="11817" y="0"/>
                  </a:cubicBezTo>
                  <a:lnTo>
                    <a:pt x="51868" y="0"/>
                  </a:lnTo>
                  <a:lnTo>
                    <a:pt x="51931" y="11817"/>
                  </a:lnTo>
                  <a:close/>
                </a:path>
              </a:pathLst>
            </a:custGeom>
            <a:solidFill>
              <a:srgbClr val="2B597F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46" name="Frihandsfigur: Form 345">
              <a:extLst>
                <a:ext uri="{FF2B5EF4-FFF2-40B4-BE49-F238E27FC236}">
                  <a16:creationId xmlns:a16="http://schemas.microsoft.com/office/drawing/2014/main" id="{B9712112-F721-CF3A-FBFD-F15E25265ACE}"/>
                </a:ext>
              </a:extLst>
            </p:cNvPr>
            <p:cNvSpPr/>
            <p:nvPr/>
          </p:nvSpPr>
          <p:spPr>
            <a:xfrm>
              <a:off x="4572272" y="4466008"/>
              <a:ext cx="143660" cy="23633"/>
            </a:xfrm>
            <a:custGeom>
              <a:avLst/>
              <a:gdLst>
                <a:gd name="connsiteX0" fmla="*/ 143661 w 143660"/>
                <a:gd name="connsiteY0" fmla="*/ 11817 h 23633"/>
                <a:gd name="connsiteX1" fmla="*/ 131844 w 143660"/>
                <a:gd name="connsiteY1" fmla="*/ 23634 h 23633"/>
                <a:gd name="connsiteX2" fmla="*/ 268 w 143660"/>
                <a:gd name="connsiteY2" fmla="*/ 23634 h 23633"/>
                <a:gd name="connsiteX3" fmla="*/ 0 w 143660"/>
                <a:gd name="connsiteY3" fmla="*/ 0 h 23633"/>
                <a:gd name="connsiteX4" fmla="*/ 131844 w 143660"/>
                <a:gd name="connsiteY4" fmla="*/ 0 h 23633"/>
                <a:gd name="connsiteX5" fmla="*/ 143661 w 143660"/>
                <a:gd name="connsiteY5" fmla="*/ 11817 h 2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660" h="23633">
                  <a:moveTo>
                    <a:pt x="143661" y="11817"/>
                  </a:moveTo>
                  <a:cubicBezTo>
                    <a:pt x="143661" y="18340"/>
                    <a:pt x="138367" y="23634"/>
                    <a:pt x="131844" y="23634"/>
                  </a:cubicBezTo>
                  <a:lnTo>
                    <a:pt x="268" y="23634"/>
                  </a:lnTo>
                  <a:lnTo>
                    <a:pt x="0" y="0"/>
                  </a:lnTo>
                  <a:lnTo>
                    <a:pt x="131844" y="0"/>
                  </a:lnTo>
                  <a:cubicBezTo>
                    <a:pt x="138367" y="0"/>
                    <a:pt x="143661" y="5294"/>
                    <a:pt x="143661" y="11817"/>
                  </a:cubicBezTo>
                  <a:close/>
                </a:path>
              </a:pathLst>
            </a:custGeom>
            <a:solidFill>
              <a:srgbClr val="2B597F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47" name="Frihandsfigur: Form 346">
              <a:extLst>
                <a:ext uri="{FF2B5EF4-FFF2-40B4-BE49-F238E27FC236}">
                  <a16:creationId xmlns:a16="http://schemas.microsoft.com/office/drawing/2014/main" id="{BBF17573-ABA9-F3A1-9C53-839B6DCFAE8D}"/>
                </a:ext>
              </a:extLst>
            </p:cNvPr>
            <p:cNvSpPr/>
            <p:nvPr/>
          </p:nvSpPr>
          <p:spPr>
            <a:xfrm>
              <a:off x="4461979" y="3953397"/>
              <a:ext cx="443274" cy="461782"/>
            </a:xfrm>
            <a:custGeom>
              <a:avLst/>
              <a:gdLst>
                <a:gd name="connsiteX0" fmla="*/ 221859 w 443274"/>
                <a:gd name="connsiteY0" fmla="*/ 29 h 461782"/>
                <a:gd name="connsiteX1" fmla="*/ 221855 w 443274"/>
                <a:gd name="connsiteY1" fmla="*/ 29 h 461782"/>
                <a:gd name="connsiteX2" fmla="*/ 221859 w 443274"/>
                <a:gd name="connsiteY2" fmla="*/ 24 h 461782"/>
                <a:gd name="connsiteX3" fmla="*/ 34 w 443274"/>
                <a:gd name="connsiteY3" fmla="*/ 225005 h 461782"/>
                <a:gd name="connsiteX4" fmla="*/ 63987 w 443274"/>
                <a:gd name="connsiteY4" fmla="*/ 383114 h 461782"/>
                <a:gd name="connsiteX5" fmla="*/ 109694 w 443274"/>
                <a:gd name="connsiteY5" fmla="*/ 461404 h 461782"/>
                <a:gd name="connsiteX6" fmla="*/ 337034 w 443274"/>
                <a:gd name="connsiteY6" fmla="*/ 461782 h 461782"/>
                <a:gd name="connsiteX7" fmla="*/ 380598 w 443274"/>
                <a:gd name="connsiteY7" fmla="*/ 381791 h 461782"/>
                <a:gd name="connsiteX8" fmla="*/ 443275 w 443274"/>
                <a:gd name="connsiteY8" fmla="*/ 225005 h 461782"/>
                <a:gd name="connsiteX9" fmla="*/ 221859 w 443274"/>
                <a:gd name="connsiteY9" fmla="*/ 29 h 46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273" h="461782">
                  <a:moveTo>
                    <a:pt x="221859" y="29"/>
                  </a:moveTo>
                  <a:cubicBezTo>
                    <a:pt x="221858" y="29"/>
                    <a:pt x="221856" y="29"/>
                    <a:pt x="221855" y="29"/>
                  </a:cubicBezTo>
                  <a:lnTo>
                    <a:pt x="221859" y="24"/>
                  </a:lnTo>
                  <a:cubicBezTo>
                    <a:pt x="100176" y="-1847"/>
                    <a:pt x="-2154" y="104208"/>
                    <a:pt x="34" y="225005"/>
                  </a:cubicBezTo>
                  <a:cubicBezTo>
                    <a:pt x="34" y="286626"/>
                    <a:pt x="24440" y="342480"/>
                    <a:pt x="63987" y="383114"/>
                  </a:cubicBezTo>
                  <a:cubicBezTo>
                    <a:pt x="87290" y="407079"/>
                    <a:pt x="107457" y="429231"/>
                    <a:pt x="109694" y="461404"/>
                  </a:cubicBezTo>
                  <a:lnTo>
                    <a:pt x="337034" y="461782"/>
                  </a:lnTo>
                  <a:cubicBezTo>
                    <a:pt x="338310" y="428664"/>
                    <a:pt x="357138" y="406291"/>
                    <a:pt x="380598" y="381791"/>
                  </a:cubicBezTo>
                  <a:cubicBezTo>
                    <a:pt x="419389" y="341283"/>
                    <a:pt x="443275" y="285980"/>
                    <a:pt x="443275" y="225005"/>
                  </a:cubicBezTo>
                  <a:cubicBezTo>
                    <a:pt x="443273" y="100819"/>
                    <a:pt x="344171" y="139"/>
                    <a:pt x="221859" y="29"/>
                  </a:cubicBezTo>
                  <a:close/>
                </a:path>
              </a:pathLst>
            </a:custGeom>
            <a:solidFill>
              <a:srgbClr val="F4F4F4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48" name="Frihandsfigur: Form 347">
              <a:extLst>
                <a:ext uri="{FF2B5EF4-FFF2-40B4-BE49-F238E27FC236}">
                  <a16:creationId xmlns:a16="http://schemas.microsoft.com/office/drawing/2014/main" id="{9E982173-B2A9-59D1-68CD-96D0D455C00E}"/>
                </a:ext>
              </a:extLst>
            </p:cNvPr>
            <p:cNvSpPr/>
            <p:nvPr/>
          </p:nvSpPr>
          <p:spPr>
            <a:xfrm>
              <a:off x="4461977" y="3953402"/>
              <a:ext cx="337033" cy="461777"/>
            </a:xfrm>
            <a:custGeom>
              <a:avLst/>
              <a:gdLst>
                <a:gd name="connsiteX0" fmla="*/ 337034 w 337033"/>
                <a:gd name="connsiteY0" fmla="*/ 461715 h 461777"/>
                <a:gd name="connsiteX1" fmla="*/ 337034 w 337033"/>
                <a:gd name="connsiteY1" fmla="*/ 461778 h 461777"/>
                <a:gd name="connsiteX2" fmla="*/ 109694 w 337033"/>
                <a:gd name="connsiteY2" fmla="*/ 461400 h 461777"/>
                <a:gd name="connsiteX3" fmla="*/ 63987 w 337033"/>
                <a:gd name="connsiteY3" fmla="*/ 383109 h 461777"/>
                <a:gd name="connsiteX4" fmla="*/ 35 w 337033"/>
                <a:gd name="connsiteY4" fmla="*/ 225001 h 461777"/>
                <a:gd name="connsiteX5" fmla="*/ 221860 w 337033"/>
                <a:gd name="connsiteY5" fmla="*/ 24 h 461777"/>
                <a:gd name="connsiteX6" fmla="*/ 240105 w 337033"/>
                <a:gd name="connsiteY6" fmla="*/ 781 h 461777"/>
                <a:gd name="connsiteX7" fmla="*/ 39424 w 337033"/>
                <a:gd name="connsiteY7" fmla="*/ 225001 h 461777"/>
                <a:gd name="connsiteX8" fmla="*/ 103376 w 337033"/>
                <a:gd name="connsiteY8" fmla="*/ 383109 h 461777"/>
                <a:gd name="connsiteX9" fmla="*/ 149084 w 337033"/>
                <a:gd name="connsiteY9" fmla="*/ 461400 h 46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033" h="461776">
                  <a:moveTo>
                    <a:pt x="337034" y="461715"/>
                  </a:moveTo>
                  <a:lnTo>
                    <a:pt x="337034" y="461778"/>
                  </a:lnTo>
                  <a:lnTo>
                    <a:pt x="109694" y="461400"/>
                  </a:lnTo>
                  <a:cubicBezTo>
                    <a:pt x="107457" y="429226"/>
                    <a:pt x="87290" y="407074"/>
                    <a:pt x="63987" y="383109"/>
                  </a:cubicBezTo>
                  <a:cubicBezTo>
                    <a:pt x="24440" y="342475"/>
                    <a:pt x="35" y="286621"/>
                    <a:pt x="35" y="225001"/>
                  </a:cubicBezTo>
                  <a:cubicBezTo>
                    <a:pt x="-2156" y="104201"/>
                    <a:pt x="100178" y="-1850"/>
                    <a:pt x="221860" y="24"/>
                  </a:cubicBezTo>
                  <a:cubicBezTo>
                    <a:pt x="228004" y="24"/>
                    <a:pt x="234086" y="292"/>
                    <a:pt x="240105" y="781"/>
                  </a:cubicBezTo>
                  <a:cubicBezTo>
                    <a:pt x="127955" y="10612"/>
                    <a:pt x="37360" y="111276"/>
                    <a:pt x="39424" y="225001"/>
                  </a:cubicBezTo>
                  <a:cubicBezTo>
                    <a:pt x="39424" y="286621"/>
                    <a:pt x="63829" y="342475"/>
                    <a:pt x="103376" y="383109"/>
                  </a:cubicBezTo>
                  <a:cubicBezTo>
                    <a:pt x="126679" y="407074"/>
                    <a:pt x="146846" y="429226"/>
                    <a:pt x="149084" y="461400"/>
                  </a:cubicBezTo>
                  <a:close/>
                </a:path>
              </a:pathLst>
            </a:custGeom>
            <a:solidFill>
              <a:srgbClr val="CFCFCF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49" name="Frihandsfigur: Form 348">
              <a:extLst>
                <a:ext uri="{FF2B5EF4-FFF2-40B4-BE49-F238E27FC236}">
                  <a16:creationId xmlns:a16="http://schemas.microsoft.com/office/drawing/2014/main" id="{15CB531B-AE51-FFC0-EB0F-7C5A9B6E3203}"/>
                </a:ext>
              </a:extLst>
            </p:cNvPr>
            <p:cNvSpPr/>
            <p:nvPr/>
          </p:nvSpPr>
          <p:spPr>
            <a:xfrm>
              <a:off x="4568616" y="4115145"/>
              <a:ext cx="230035" cy="185919"/>
            </a:xfrm>
            <a:custGeom>
              <a:avLst/>
              <a:gdLst>
                <a:gd name="connsiteX0" fmla="*/ 120581 w 230035"/>
                <a:gd name="connsiteY0" fmla="*/ 175866 h 185919"/>
                <a:gd name="connsiteX1" fmla="*/ 101019 w 230035"/>
                <a:gd name="connsiteY1" fmla="*/ 185901 h 185919"/>
                <a:gd name="connsiteX2" fmla="*/ 100047 w 230035"/>
                <a:gd name="connsiteY2" fmla="*/ 185919 h 185919"/>
                <a:gd name="connsiteX3" fmla="*/ 80762 w 230035"/>
                <a:gd name="connsiteY3" fmla="*/ 177353 h 185919"/>
                <a:gd name="connsiteX4" fmla="*/ 6710 w 230035"/>
                <a:gd name="connsiteY4" fmla="*/ 95425 h 185919"/>
                <a:gd name="connsiteX5" fmla="*/ 8566 w 230035"/>
                <a:gd name="connsiteY5" fmla="*/ 58706 h 185919"/>
                <a:gd name="connsiteX6" fmla="*/ 45285 w 230035"/>
                <a:gd name="connsiteY6" fmla="*/ 60561 h 185919"/>
                <a:gd name="connsiteX7" fmla="*/ 98539 w 230035"/>
                <a:gd name="connsiteY7" fmla="*/ 119479 h 185919"/>
                <a:gd name="connsiteX8" fmla="*/ 183505 w 230035"/>
                <a:gd name="connsiteY8" fmla="*/ 10054 h 185919"/>
                <a:gd name="connsiteX9" fmla="*/ 219981 w 230035"/>
                <a:gd name="connsiteY9" fmla="*/ 5464 h 185919"/>
                <a:gd name="connsiteX10" fmla="*/ 224571 w 230035"/>
                <a:gd name="connsiteY10" fmla="*/ 41942 h 185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035" h="185919">
                  <a:moveTo>
                    <a:pt x="120581" y="175866"/>
                  </a:moveTo>
                  <a:cubicBezTo>
                    <a:pt x="115866" y="181940"/>
                    <a:pt x="108703" y="185615"/>
                    <a:pt x="101019" y="185901"/>
                  </a:cubicBezTo>
                  <a:cubicBezTo>
                    <a:pt x="100695" y="185913"/>
                    <a:pt x="100370" y="185919"/>
                    <a:pt x="100047" y="185919"/>
                  </a:cubicBezTo>
                  <a:cubicBezTo>
                    <a:pt x="92713" y="185919"/>
                    <a:pt x="85701" y="182817"/>
                    <a:pt x="80762" y="177353"/>
                  </a:cubicBezTo>
                  <a:lnTo>
                    <a:pt x="6710" y="95425"/>
                  </a:lnTo>
                  <a:cubicBezTo>
                    <a:pt x="-2917" y="84772"/>
                    <a:pt x="-2086" y="68334"/>
                    <a:pt x="8566" y="58706"/>
                  </a:cubicBezTo>
                  <a:cubicBezTo>
                    <a:pt x="19217" y="49078"/>
                    <a:pt x="35653" y="49908"/>
                    <a:pt x="45285" y="60561"/>
                  </a:cubicBezTo>
                  <a:lnTo>
                    <a:pt x="98539" y="119479"/>
                  </a:lnTo>
                  <a:lnTo>
                    <a:pt x="183505" y="10054"/>
                  </a:lnTo>
                  <a:cubicBezTo>
                    <a:pt x="192309" y="-1285"/>
                    <a:pt x="208642" y="-3342"/>
                    <a:pt x="219981" y="5464"/>
                  </a:cubicBezTo>
                  <a:cubicBezTo>
                    <a:pt x="231322" y="14270"/>
                    <a:pt x="233377" y="30603"/>
                    <a:pt x="224571" y="41942"/>
                  </a:cubicBezTo>
                  <a:close/>
                </a:path>
              </a:pathLst>
            </a:custGeom>
            <a:solidFill>
              <a:schemeClr val="accent1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0" name="Frihandsfigur: Form 349">
              <a:extLst>
                <a:ext uri="{FF2B5EF4-FFF2-40B4-BE49-F238E27FC236}">
                  <a16:creationId xmlns:a16="http://schemas.microsoft.com/office/drawing/2014/main" id="{E7E8D9D0-EDDE-DB9A-3527-0E45C570B7F6}"/>
                </a:ext>
              </a:extLst>
            </p:cNvPr>
            <p:cNvSpPr/>
            <p:nvPr/>
          </p:nvSpPr>
          <p:spPr>
            <a:xfrm>
              <a:off x="4671817" y="3810833"/>
              <a:ext cx="23633" cy="103299"/>
            </a:xfrm>
            <a:custGeom>
              <a:avLst/>
              <a:gdLst>
                <a:gd name="connsiteX0" fmla="*/ 11817 w 23633"/>
                <a:gd name="connsiteY0" fmla="*/ 103299 h 103299"/>
                <a:gd name="connsiteX1" fmla="*/ 23634 w 23633"/>
                <a:gd name="connsiteY1" fmla="*/ 91483 h 103299"/>
                <a:gd name="connsiteX2" fmla="*/ 23634 w 23633"/>
                <a:gd name="connsiteY2" fmla="*/ 11817 h 103299"/>
                <a:gd name="connsiteX3" fmla="*/ 11817 w 23633"/>
                <a:gd name="connsiteY3" fmla="*/ 0 h 103299"/>
                <a:gd name="connsiteX4" fmla="*/ 0 w 23633"/>
                <a:gd name="connsiteY4" fmla="*/ 11817 h 103299"/>
                <a:gd name="connsiteX5" fmla="*/ 0 w 23633"/>
                <a:gd name="connsiteY5" fmla="*/ 91483 h 103299"/>
                <a:gd name="connsiteX6" fmla="*/ 11817 w 23633"/>
                <a:gd name="connsiteY6" fmla="*/ 103299 h 10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33" h="103299">
                  <a:moveTo>
                    <a:pt x="11817" y="103299"/>
                  </a:moveTo>
                  <a:cubicBezTo>
                    <a:pt x="18344" y="103299"/>
                    <a:pt x="23634" y="98010"/>
                    <a:pt x="23634" y="91483"/>
                  </a:cubicBezTo>
                  <a:lnTo>
                    <a:pt x="23634" y="11817"/>
                  </a:lnTo>
                  <a:cubicBezTo>
                    <a:pt x="23634" y="5289"/>
                    <a:pt x="18344" y="0"/>
                    <a:pt x="11817" y="0"/>
                  </a:cubicBezTo>
                  <a:cubicBezTo>
                    <a:pt x="5289" y="0"/>
                    <a:pt x="0" y="5289"/>
                    <a:pt x="0" y="11817"/>
                  </a:cubicBezTo>
                  <a:lnTo>
                    <a:pt x="0" y="91483"/>
                  </a:lnTo>
                  <a:cubicBezTo>
                    <a:pt x="0" y="98010"/>
                    <a:pt x="5289" y="103299"/>
                    <a:pt x="11817" y="103299"/>
                  </a:cubicBezTo>
                  <a:close/>
                </a:path>
              </a:pathLst>
            </a:custGeom>
            <a:solidFill>
              <a:srgbClr val="000000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1" name="Frihandsfigur: Form 350">
              <a:extLst>
                <a:ext uri="{FF2B5EF4-FFF2-40B4-BE49-F238E27FC236}">
                  <a16:creationId xmlns:a16="http://schemas.microsoft.com/office/drawing/2014/main" id="{9D2FCD35-1A2E-93C0-2ADB-F0FCF0F4A06F}"/>
                </a:ext>
              </a:extLst>
            </p:cNvPr>
            <p:cNvSpPr/>
            <p:nvPr/>
          </p:nvSpPr>
          <p:spPr>
            <a:xfrm>
              <a:off x="4403370" y="3922027"/>
              <a:ext cx="79967" cy="79966"/>
            </a:xfrm>
            <a:custGeom>
              <a:avLst/>
              <a:gdLst>
                <a:gd name="connsiteX0" fmla="*/ 59794 w 79967"/>
                <a:gd name="connsiteY0" fmla="*/ 76507 h 79966"/>
                <a:gd name="connsiteX1" fmla="*/ 76506 w 79967"/>
                <a:gd name="connsiteY1" fmla="*/ 76507 h 79966"/>
                <a:gd name="connsiteX2" fmla="*/ 76506 w 79967"/>
                <a:gd name="connsiteY2" fmla="*/ 59795 h 79966"/>
                <a:gd name="connsiteX3" fmla="*/ 20173 w 79967"/>
                <a:gd name="connsiteY3" fmla="*/ 3460 h 79966"/>
                <a:gd name="connsiteX4" fmla="*/ 3461 w 79967"/>
                <a:gd name="connsiteY4" fmla="*/ 3460 h 79966"/>
                <a:gd name="connsiteX5" fmla="*/ 3461 w 79967"/>
                <a:gd name="connsiteY5" fmla="*/ 20172 h 7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967" h="79966">
                  <a:moveTo>
                    <a:pt x="59794" y="76507"/>
                  </a:moveTo>
                  <a:cubicBezTo>
                    <a:pt x="64411" y="81120"/>
                    <a:pt x="71890" y="81120"/>
                    <a:pt x="76506" y="76507"/>
                  </a:cubicBezTo>
                  <a:cubicBezTo>
                    <a:pt x="81121" y="71890"/>
                    <a:pt x="81121" y="64409"/>
                    <a:pt x="76506" y="59795"/>
                  </a:cubicBezTo>
                  <a:lnTo>
                    <a:pt x="20173" y="3460"/>
                  </a:lnTo>
                  <a:cubicBezTo>
                    <a:pt x="15558" y="-1152"/>
                    <a:pt x="8078" y="-1155"/>
                    <a:pt x="3461" y="3460"/>
                  </a:cubicBezTo>
                  <a:cubicBezTo>
                    <a:pt x="-1154" y="8076"/>
                    <a:pt x="-1154" y="15557"/>
                    <a:pt x="3461" y="20172"/>
                  </a:cubicBezTo>
                  <a:close/>
                </a:path>
              </a:pathLst>
            </a:custGeom>
            <a:solidFill>
              <a:srgbClr val="000000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2" name="Frihandsfigur: Form 351">
              <a:extLst>
                <a:ext uri="{FF2B5EF4-FFF2-40B4-BE49-F238E27FC236}">
                  <a16:creationId xmlns:a16="http://schemas.microsoft.com/office/drawing/2014/main" id="{0F40C076-B52C-2B4D-6D69-0BEC54594A6D}"/>
                </a:ext>
              </a:extLst>
            </p:cNvPr>
            <p:cNvSpPr/>
            <p:nvPr/>
          </p:nvSpPr>
          <p:spPr>
            <a:xfrm>
              <a:off x="4292176" y="4190472"/>
              <a:ext cx="103299" cy="23633"/>
            </a:xfrm>
            <a:custGeom>
              <a:avLst/>
              <a:gdLst>
                <a:gd name="connsiteX0" fmla="*/ 91484 w 103299"/>
                <a:gd name="connsiteY0" fmla="*/ 0 h 23633"/>
                <a:gd name="connsiteX1" fmla="*/ 11817 w 103299"/>
                <a:gd name="connsiteY1" fmla="*/ 0 h 23633"/>
                <a:gd name="connsiteX2" fmla="*/ 0 w 103299"/>
                <a:gd name="connsiteY2" fmla="*/ 11817 h 23633"/>
                <a:gd name="connsiteX3" fmla="*/ 11817 w 103299"/>
                <a:gd name="connsiteY3" fmla="*/ 23634 h 23633"/>
                <a:gd name="connsiteX4" fmla="*/ 91483 w 103299"/>
                <a:gd name="connsiteY4" fmla="*/ 23634 h 23633"/>
                <a:gd name="connsiteX5" fmla="*/ 103299 w 103299"/>
                <a:gd name="connsiteY5" fmla="*/ 11817 h 23633"/>
                <a:gd name="connsiteX6" fmla="*/ 91484 w 103299"/>
                <a:gd name="connsiteY6" fmla="*/ 0 h 2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299" h="23633">
                  <a:moveTo>
                    <a:pt x="91484" y="0"/>
                  </a:moveTo>
                  <a:lnTo>
                    <a:pt x="11817" y="0"/>
                  </a:lnTo>
                  <a:cubicBezTo>
                    <a:pt x="5289" y="0"/>
                    <a:pt x="0" y="5289"/>
                    <a:pt x="0" y="11817"/>
                  </a:cubicBezTo>
                  <a:cubicBezTo>
                    <a:pt x="0" y="18344"/>
                    <a:pt x="5289" y="23634"/>
                    <a:pt x="11817" y="23634"/>
                  </a:cubicBezTo>
                  <a:lnTo>
                    <a:pt x="91483" y="23634"/>
                  </a:lnTo>
                  <a:cubicBezTo>
                    <a:pt x="98010" y="23634"/>
                    <a:pt x="103299" y="18344"/>
                    <a:pt x="103299" y="11817"/>
                  </a:cubicBezTo>
                  <a:cubicBezTo>
                    <a:pt x="103299" y="5289"/>
                    <a:pt x="98010" y="0"/>
                    <a:pt x="91484" y="0"/>
                  </a:cubicBezTo>
                  <a:close/>
                </a:path>
              </a:pathLst>
            </a:custGeom>
            <a:solidFill>
              <a:srgbClr val="000000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3" name="Frihandsfigur: Form 352">
              <a:extLst>
                <a:ext uri="{FF2B5EF4-FFF2-40B4-BE49-F238E27FC236}">
                  <a16:creationId xmlns:a16="http://schemas.microsoft.com/office/drawing/2014/main" id="{1E7417A1-E300-DAF3-8B31-B97D87892FC8}"/>
                </a:ext>
              </a:extLst>
            </p:cNvPr>
            <p:cNvSpPr/>
            <p:nvPr/>
          </p:nvSpPr>
          <p:spPr>
            <a:xfrm>
              <a:off x="4403370" y="4402586"/>
              <a:ext cx="79967" cy="79963"/>
            </a:xfrm>
            <a:custGeom>
              <a:avLst/>
              <a:gdLst>
                <a:gd name="connsiteX0" fmla="*/ 59794 w 79967"/>
                <a:gd name="connsiteY0" fmla="*/ 3459 h 79963"/>
                <a:gd name="connsiteX1" fmla="*/ 3461 w 79967"/>
                <a:gd name="connsiteY1" fmla="*/ 59792 h 79963"/>
                <a:gd name="connsiteX2" fmla="*/ 3461 w 79967"/>
                <a:gd name="connsiteY2" fmla="*/ 76504 h 79963"/>
                <a:gd name="connsiteX3" fmla="*/ 20173 w 79967"/>
                <a:gd name="connsiteY3" fmla="*/ 76504 h 79963"/>
                <a:gd name="connsiteX4" fmla="*/ 76506 w 79967"/>
                <a:gd name="connsiteY4" fmla="*/ 20171 h 79963"/>
                <a:gd name="connsiteX5" fmla="*/ 76506 w 79967"/>
                <a:gd name="connsiteY5" fmla="*/ 3459 h 79963"/>
                <a:gd name="connsiteX6" fmla="*/ 59794 w 79967"/>
                <a:gd name="connsiteY6" fmla="*/ 3459 h 79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967" h="79963">
                  <a:moveTo>
                    <a:pt x="59794" y="3459"/>
                  </a:moveTo>
                  <a:lnTo>
                    <a:pt x="3461" y="59792"/>
                  </a:lnTo>
                  <a:cubicBezTo>
                    <a:pt x="-1154" y="64408"/>
                    <a:pt x="-1154" y="71889"/>
                    <a:pt x="3461" y="76504"/>
                  </a:cubicBezTo>
                  <a:cubicBezTo>
                    <a:pt x="8078" y="81117"/>
                    <a:pt x="15557" y="81117"/>
                    <a:pt x="20173" y="76504"/>
                  </a:cubicBezTo>
                  <a:lnTo>
                    <a:pt x="76506" y="20171"/>
                  </a:lnTo>
                  <a:cubicBezTo>
                    <a:pt x="81121" y="15554"/>
                    <a:pt x="81121" y="8074"/>
                    <a:pt x="76506" y="3459"/>
                  </a:cubicBezTo>
                  <a:cubicBezTo>
                    <a:pt x="71891" y="-1153"/>
                    <a:pt x="64411" y="-1153"/>
                    <a:pt x="59794" y="3459"/>
                  </a:cubicBezTo>
                  <a:close/>
                </a:path>
              </a:pathLst>
            </a:custGeom>
            <a:solidFill>
              <a:srgbClr val="000000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4" name="Frihandsfigur: Form 353">
              <a:extLst>
                <a:ext uri="{FF2B5EF4-FFF2-40B4-BE49-F238E27FC236}">
                  <a16:creationId xmlns:a16="http://schemas.microsoft.com/office/drawing/2014/main" id="{677A4813-8E5A-3CF1-505F-9F30855AB1A0}"/>
                </a:ext>
              </a:extLst>
            </p:cNvPr>
            <p:cNvSpPr/>
            <p:nvPr/>
          </p:nvSpPr>
          <p:spPr>
            <a:xfrm>
              <a:off x="4883929" y="4402585"/>
              <a:ext cx="79967" cy="79965"/>
            </a:xfrm>
            <a:custGeom>
              <a:avLst/>
              <a:gdLst>
                <a:gd name="connsiteX0" fmla="*/ 20173 w 79967"/>
                <a:gd name="connsiteY0" fmla="*/ 3460 h 79965"/>
                <a:gd name="connsiteX1" fmla="*/ 3461 w 79967"/>
                <a:gd name="connsiteY1" fmla="*/ 3460 h 79965"/>
                <a:gd name="connsiteX2" fmla="*/ 3461 w 79967"/>
                <a:gd name="connsiteY2" fmla="*/ 20172 h 79965"/>
                <a:gd name="connsiteX3" fmla="*/ 59794 w 79967"/>
                <a:gd name="connsiteY3" fmla="*/ 76505 h 79965"/>
                <a:gd name="connsiteX4" fmla="*/ 76506 w 79967"/>
                <a:gd name="connsiteY4" fmla="*/ 76505 h 79965"/>
                <a:gd name="connsiteX5" fmla="*/ 76506 w 79967"/>
                <a:gd name="connsiteY5" fmla="*/ 59793 h 7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967" h="79965">
                  <a:moveTo>
                    <a:pt x="20173" y="3460"/>
                  </a:moveTo>
                  <a:cubicBezTo>
                    <a:pt x="15557" y="-1153"/>
                    <a:pt x="8076" y="-1153"/>
                    <a:pt x="3461" y="3460"/>
                  </a:cubicBezTo>
                  <a:cubicBezTo>
                    <a:pt x="-1154" y="8076"/>
                    <a:pt x="-1154" y="15557"/>
                    <a:pt x="3461" y="20172"/>
                  </a:cubicBezTo>
                  <a:lnTo>
                    <a:pt x="59794" y="76505"/>
                  </a:lnTo>
                  <a:cubicBezTo>
                    <a:pt x="64411" y="81118"/>
                    <a:pt x="71890" y="81118"/>
                    <a:pt x="76506" y="76505"/>
                  </a:cubicBezTo>
                  <a:cubicBezTo>
                    <a:pt x="81121" y="71889"/>
                    <a:pt x="81121" y="64408"/>
                    <a:pt x="76506" y="59793"/>
                  </a:cubicBezTo>
                  <a:close/>
                </a:path>
              </a:pathLst>
            </a:custGeom>
            <a:solidFill>
              <a:srgbClr val="000000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5" name="Frihandsfigur: Form 354">
              <a:extLst>
                <a:ext uri="{FF2B5EF4-FFF2-40B4-BE49-F238E27FC236}">
                  <a16:creationId xmlns:a16="http://schemas.microsoft.com/office/drawing/2014/main" id="{E01641F7-7018-47C6-26D2-48BFA974A1F8}"/>
                </a:ext>
              </a:extLst>
            </p:cNvPr>
            <p:cNvSpPr/>
            <p:nvPr/>
          </p:nvSpPr>
          <p:spPr>
            <a:xfrm>
              <a:off x="4971790" y="4190472"/>
              <a:ext cx="103299" cy="23633"/>
            </a:xfrm>
            <a:custGeom>
              <a:avLst/>
              <a:gdLst>
                <a:gd name="connsiteX0" fmla="*/ 91483 w 103299"/>
                <a:gd name="connsiteY0" fmla="*/ 0 h 23633"/>
                <a:gd name="connsiteX1" fmla="*/ 11817 w 103299"/>
                <a:gd name="connsiteY1" fmla="*/ 0 h 23633"/>
                <a:gd name="connsiteX2" fmla="*/ 0 w 103299"/>
                <a:gd name="connsiteY2" fmla="*/ 11817 h 23633"/>
                <a:gd name="connsiteX3" fmla="*/ 11817 w 103299"/>
                <a:gd name="connsiteY3" fmla="*/ 23634 h 23633"/>
                <a:gd name="connsiteX4" fmla="*/ 91483 w 103299"/>
                <a:gd name="connsiteY4" fmla="*/ 23634 h 23633"/>
                <a:gd name="connsiteX5" fmla="*/ 103299 w 103299"/>
                <a:gd name="connsiteY5" fmla="*/ 11817 h 23633"/>
                <a:gd name="connsiteX6" fmla="*/ 91483 w 103299"/>
                <a:gd name="connsiteY6" fmla="*/ 0 h 2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299" h="23633">
                  <a:moveTo>
                    <a:pt x="91483" y="0"/>
                  </a:moveTo>
                  <a:lnTo>
                    <a:pt x="11817" y="0"/>
                  </a:lnTo>
                  <a:cubicBezTo>
                    <a:pt x="5289" y="0"/>
                    <a:pt x="0" y="5289"/>
                    <a:pt x="0" y="11817"/>
                  </a:cubicBezTo>
                  <a:cubicBezTo>
                    <a:pt x="0" y="18344"/>
                    <a:pt x="5289" y="23634"/>
                    <a:pt x="11817" y="23634"/>
                  </a:cubicBezTo>
                  <a:lnTo>
                    <a:pt x="91483" y="23634"/>
                  </a:lnTo>
                  <a:cubicBezTo>
                    <a:pt x="98010" y="23634"/>
                    <a:pt x="103299" y="18344"/>
                    <a:pt x="103299" y="11817"/>
                  </a:cubicBezTo>
                  <a:cubicBezTo>
                    <a:pt x="103299" y="5289"/>
                    <a:pt x="98009" y="0"/>
                    <a:pt x="91483" y="0"/>
                  </a:cubicBezTo>
                  <a:close/>
                </a:path>
              </a:pathLst>
            </a:custGeom>
            <a:solidFill>
              <a:srgbClr val="000000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6" name="Frihandsfigur: Form 355">
              <a:extLst>
                <a:ext uri="{FF2B5EF4-FFF2-40B4-BE49-F238E27FC236}">
                  <a16:creationId xmlns:a16="http://schemas.microsoft.com/office/drawing/2014/main" id="{6FB104E8-48AB-0ADB-4D57-0BDBEEFDB66B}"/>
                </a:ext>
              </a:extLst>
            </p:cNvPr>
            <p:cNvSpPr/>
            <p:nvPr/>
          </p:nvSpPr>
          <p:spPr>
            <a:xfrm>
              <a:off x="4883929" y="3922027"/>
              <a:ext cx="79967" cy="79966"/>
            </a:xfrm>
            <a:custGeom>
              <a:avLst/>
              <a:gdLst>
                <a:gd name="connsiteX0" fmla="*/ 59794 w 79967"/>
                <a:gd name="connsiteY0" fmla="*/ 3460 h 79966"/>
                <a:gd name="connsiteX1" fmla="*/ 3461 w 79967"/>
                <a:gd name="connsiteY1" fmla="*/ 59795 h 79966"/>
                <a:gd name="connsiteX2" fmla="*/ 3461 w 79967"/>
                <a:gd name="connsiteY2" fmla="*/ 76507 h 79966"/>
                <a:gd name="connsiteX3" fmla="*/ 20173 w 79967"/>
                <a:gd name="connsiteY3" fmla="*/ 76507 h 79966"/>
                <a:gd name="connsiteX4" fmla="*/ 76506 w 79967"/>
                <a:gd name="connsiteY4" fmla="*/ 20172 h 79966"/>
                <a:gd name="connsiteX5" fmla="*/ 76506 w 79967"/>
                <a:gd name="connsiteY5" fmla="*/ 3460 h 79966"/>
                <a:gd name="connsiteX6" fmla="*/ 59794 w 79967"/>
                <a:gd name="connsiteY6" fmla="*/ 3460 h 7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967" h="79966">
                  <a:moveTo>
                    <a:pt x="59794" y="3460"/>
                  </a:moveTo>
                  <a:lnTo>
                    <a:pt x="3461" y="59795"/>
                  </a:lnTo>
                  <a:cubicBezTo>
                    <a:pt x="-1154" y="64411"/>
                    <a:pt x="-1154" y="71892"/>
                    <a:pt x="3461" y="76507"/>
                  </a:cubicBezTo>
                  <a:cubicBezTo>
                    <a:pt x="8078" y="81120"/>
                    <a:pt x="15557" y="81120"/>
                    <a:pt x="20173" y="76507"/>
                  </a:cubicBezTo>
                  <a:lnTo>
                    <a:pt x="76506" y="20172"/>
                  </a:lnTo>
                  <a:cubicBezTo>
                    <a:pt x="81121" y="15556"/>
                    <a:pt x="81121" y="8075"/>
                    <a:pt x="76506" y="3460"/>
                  </a:cubicBezTo>
                  <a:cubicBezTo>
                    <a:pt x="71890" y="-1153"/>
                    <a:pt x="64409" y="-1153"/>
                    <a:pt x="59794" y="3460"/>
                  </a:cubicBezTo>
                  <a:close/>
                </a:path>
              </a:pathLst>
            </a:custGeom>
            <a:solidFill>
              <a:srgbClr val="000000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7" name="Frihandsfigur: Form 356">
              <a:extLst>
                <a:ext uri="{FF2B5EF4-FFF2-40B4-BE49-F238E27FC236}">
                  <a16:creationId xmlns:a16="http://schemas.microsoft.com/office/drawing/2014/main" id="{DEA9ACE7-4BB4-D3F5-0E9F-3D25EB9E6335}"/>
                </a:ext>
              </a:extLst>
            </p:cNvPr>
            <p:cNvSpPr/>
            <p:nvPr/>
          </p:nvSpPr>
          <p:spPr>
            <a:xfrm>
              <a:off x="4450194" y="3941605"/>
              <a:ext cx="466880" cy="674082"/>
            </a:xfrm>
            <a:custGeom>
              <a:avLst/>
              <a:gdLst>
                <a:gd name="connsiteX0" fmla="*/ 466880 w 466880"/>
                <a:gd name="connsiteY0" fmla="*/ 236798 h 674082"/>
                <a:gd name="connsiteX1" fmla="*/ 233440 w 466880"/>
                <a:gd name="connsiteY1" fmla="*/ 0 h 674082"/>
                <a:gd name="connsiteX2" fmla="*/ 106884 w 466880"/>
                <a:gd name="connsiteY2" fmla="*/ 37785 h 674082"/>
                <a:gd name="connsiteX3" fmla="*/ 22318 w 466880"/>
                <a:gd name="connsiteY3" fmla="*/ 135633 h 674082"/>
                <a:gd name="connsiteX4" fmla="*/ 28031 w 466880"/>
                <a:gd name="connsiteY4" fmla="*/ 151339 h 674082"/>
                <a:gd name="connsiteX5" fmla="*/ 43736 w 466880"/>
                <a:gd name="connsiteY5" fmla="*/ 145626 h 674082"/>
                <a:gd name="connsiteX6" fmla="*/ 233440 w 466880"/>
                <a:gd name="connsiteY6" fmla="*/ 23634 h 674082"/>
                <a:gd name="connsiteX7" fmla="*/ 443247 w 466880"/>
                <a:gd name="connsiteY7" fmla="*/ 236798 h 674082"/>
                <a:gd name="connsiteX8" fmla="*/ 383844 w 466880"/>
                <a:gd name="connsiteY8" fmla="*/ 385417 h 674082"/>
                <a:gd name="connsiteX9" fmla="*/ 338137 w 466880"/>
                <a:gd name="connsiteY9" fmla="*/ 461380 h 674082"/>
                <a:gd name="connsiteX10" fmla="*/ 131833 w 466880"/>
                <a:gd name="connsiteY10" fmla="*/ 461380 h 674082"/>
                <a:gd name="connsiteX11" fmla="*/ 84235 w 466880"/>
                <a:gd name="connsiteY11" fmla="*/ 386658 h 674082"/>
                <a:gd name="connsiteX12" fmla="*/ 23634 w 466880"/>
                <a:gd name="connsiteY12" fmla="*/ 236798 h 674082"/>
                <a:gd name="connsiteX13" fmla="*/ 27598 w 466880"/>
                <a:gd name="connsiteY13" fmla="*/ 195341 h 674082"/>
                <a:gd name="connsiteX14" fmla="*/ 18247 w 466880"/>
                <a:gd name="connsiteY14" fmla="*/ 181490 h 674082"/>
                <a:gd name="connsiteX15" fmla="*/ 4396 w 466880"/>
                <a:gd name="connsiteY15" fmla="*/ 190843 h 674082"/>
                <a:gd name="connsiteX16" fmla="*/ 0 w 466880"/>
                <a:gd name="connsiteY16" fmla="*/ 236798 h 674082"/>
                <a:gd name="connsiteX17" fmla="*/ 67297 w 466880"/>
                <a:gd name="connsiteY17" fmla="*/ 403140 h 674082"/>
                <a:gd name="connsiteX18" fmla="*/ 109865 w 466880"/>
                <a:gd name="connsiteY18" fmla="*/ 479163 h 674082"/>
                <a:gd name="connsiteX19" fmla="*/ 109869 w 466880"/>
                <a:gd name="connsiteY19" fmla="*/ 479479 h 674082"/>
                <a:gd name="connsiteX20" fmla="*/ 110547 w 466880"/>
                <a:gd name="connsiteY20" fmla="*/ 548824 h 674082"/>
                <a:gd name="connsiteX21" fmla="*/ 140483 w 466880"/>
                <a:gd name="connsiteY21" fmla="*/ 602003 h 674082"/>
                <a:gd name="connsiteX22" fmla="*/ 140483 w 466880"/>
                <a:gd name="connsiteY22" fmla="*/ 614998 h 674082"/>
                <a:gd name="connsiteX23" fmla="*/ 199567 w 466880"/>
                <a:gd name="connsiteY23" fmla="*/ 674082 h 674082"/>
                <a:gd name="connsiteX24" fmla="*/ 272043 w 466880"/>
                <a:gd name="connsiteY24" fmla="*/ 674082 h 674082"/>
                <a:gd name="connsiteX25" fmla="*/ 331127 w 466880"/>
                <a:gd name="connsiteY25" fmla="*/ 614998 h 674082"/>
                <a:gd name="connsiteX26" fmla="*/ 331127 w 466880"/>
                <a:gd name="connsiteY26" fmla="*/ 602003 h 674082"/>
                <a:gd name="connsiteX27" fmla="*/ 361063 w 466880"/>
                <a:gd name="connsiteY27" fmla="*/ 548824 h 674082"/>
                <a:gd name="connsiteX28" fmla="*/ 360822 w 466880"/>
                <a:gd name="connsiteY28" fmla="*/ 470810 h 674082"/>
                <a:gd name="connsiteX29" fmla="*/ 400916 w 466880"/>
                <a:gd name="connsiteY29" fmla="*/ 401760 h 674082"/>
                <a:gd name="connsiteX30" fmla="*/ 466880 w 466880"/>
                <a:gd name="connsiteY30" fmla="*/ 236798 h 674082"/>
                <a:gd name="connsiteX31" fmla="*/ 307492 w 466880"/>
                <a:gd name="connsiteY31" fmla="*/ 614998 h 674082"/>
                <a:gd name="connsiteX32" fmla="*/ 272042 w 466880"/>
                <a:gd name="connsiteY32" fmla="*/ 650449 h 674082"/>
                <a:gd name="connsiteX33" fmla="*/ 199565 w 466880"/>
                <a:gd name="connsiteY33" fmla="*/ 650449 h 674082"/>
                <a:gd name="connsiteX34" fmla="*/ 164115 w 466880"/>
                <a:gd name="connsiteY34" fmla="*/ 614998 h 674082"/>
                <a:gd name="connsiteX35" fmla="*/ 164115 w 466880"/>
                <a:gd name="connsiteY35" fmla="*/ 610443 h 674082"/>
                <a:gd name="connsiteX36" fmla="*/ 172781 w 466880"/>
                <a:gd name="connsiteY36" fmla="*/ 611059 h 674082"/>
                <a:gd name="connsiteX37" fmla="*/ 298826 w 466880"/>
                <a:gd name="connsiteY37" fmla="*/ 611059 h 674082"/>
                <a:gd name="connsiteX38" fmla="*/ 307492 w 466880"/>
                <a:gd name="connsiteY38" fmla="*/ 610443 h 674082"/>
                <a:gd name="connsiteX39" fmla="*/ 298826 w 466880"/>
                <a:gd name="connsiteY39" fmla="*/ 587426 h 674082"/>
                <a:gd name="connsiteX40" fmla="*/ 172781 w 466880"/>
                <a:gd name="connsiteY40" fmla="*/ 587426 h 674082"/>
                <a:gd name="connsiteX41" fmla="*/ 134179 w 466880"/>
                <a:gd name="connsiteY41" fmla="*/ 548824 h 674082"/>
                <a:gd name="connsiteX42" fmla="*/ 134179 w 466880"/>
                <a:gd name="connsiteY42" fmla="*/ 548036 h 674082"/>
                <a:gd name="connsiteX43" fmla="*/ 253923 w 466880"/>
                <a:gd name="connsiteY43" fmla="*/ 548036 h 674082"/>
                <a:gd name="connsiteX44" fmla="*/ 265739 w 466880"/>
                <a:gd name="connsiteY44" fmla="*/ 536220 h 674082"/>
                <a:gd name="connsiteX45" fmla="*/ 253923 w 466880"/>
                <a:gd name="connsiteY45" fmla="*/ 524403 h 674082"/>
                <a:gd name="connsiteX46" fmla="*/ 134179 w 466880"/>
                <a:gd name="connsiteY46" fmla="*/ 524403 h 674082"/>
                <a:gd name="connsiteX47" fmla="*/ 134179 w 466880"/>
                <a:gd name="connsiteY47" fmla="*/ 485014 h 674082"/>
                <a:gd name="connsiteX48" fmla="*/ 337062 w 466880"/>
                <a:gd name="connsiteY48" fmla="*/ 485014 h 674082"/>
                <a:gd name="connsiteX49" fmla="*/ 337428 w 466880"/>
                <a:gd name="connsiteY49" fmla="*/ 524403 h 674082"/>
                <a:gd name="connsiteX50" fmla="*/ 309068 w 466880"/>
                <a:gd name="connsiteY50" fmla="*/ 524403 h 674082"/>
                <a:gd name="connsiteX51" fmla="*/ 297251 w 466880"/>
                <a:gd name="connsiteY51" fmla="*/ 536220 h 674082"/>
                <a:gd name="connsiteX52" fmla="*/ 309068 w 466880"/>
                <a:gd name="connsiteY52" fmla="*/ 548036 h 674082"/>
                <a:gd name="connsiteX53" fmla="*/ 337428 w 466880"/>
                <a:gd name="connsiteY53" fmla="*/ 548036 h 674082"/>
                <a:gd name="connsiteX54" fmla="*/ 337428 w 466880"/>
                <a:gd name="connsiteY54" fmla="*/ 548824 h 674082"/>
                <a:gd name="connsiteX55" fmla="*/ 298826 w 466880"/>
                <a:gd name="connsiteY55" fmla="*/ 587426 h 67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66880" h="674082">
                  <a:moveTo>
                    <a:pt x="466880" y="236798"/>
                  </a:moveTo>
                  <a:cubicBezTo>
                    <a:pt x="466880" y="106227"/>
                    <a:pt x="362160" y="0"/>
                    <a:pt x="233440" y="0"/>
                  </a:cubicBezTo>
                  <a:cubicBezTo>
                    <a:pt x="188350" y="0"/>
                    <a:pt x="144587" y="13066"/>
                    <a:pt x="106884" y="37785"/>
                  </a:cubicBezTo>
                  <a:cubicBezTo>
                    <a:pt x="70201" y="61837"/>
                    <a:pt x="40959" y="95672"/>
                    <a:pt x="22318" y="135633"/>
                  </a:cubicBezTo>
                  <a:cubicBezTo>
                    <a:pt x="19559" y="141548"/>
                    <a:pt x="22118" y="148580"/>
                    <a:pt x="28031" y="151339"/>
                  </a:cubicBezTo>
                  <a:cubicBezTo>
                    <a:pt x="33950" y="154101"/>
                    <a:pt x="40978" y="151539"/>
                    <a:pt x="43736" y="145626"/>
                  </a:cubicBezTo>
                  <a:cubicBezTo>
                    <a:pt x="78303" y="71518"/>
                    <a:pt x="152766" y="23634"/>
                    <a:pt x="233440" y="23634"/>
                  </a:cubicBezTo>
                  <a:cubicBezTo>
                    <a:pt x="349128" y="23634"/>
                    <a:pt x="443247" y="119258"/>
                    <a:pt x="443247" y="236798"/>
                  </a:cubicBezTo>
                  <a:cubicBezTo>
                    <a:pt x="443247" y="292627"/>
                    <a:pt x="422150" y="345408"/>
                    <a:pt x="383844" y="385417"/>
                  </a:cubicBezTo>
                  <a:cubicBezTo>
                    <a:pt x="361766" y="408475"/>
                    <a:pt x="342972" y="430508"/>
                    <a:pt x="338137" y="461380"/>
                  </a:cubicBezTo>
                  <a:lnTo>
                    <a:pt x="131833" y="461380"/>
                  </a:lnTo>
                  <a:cubicBezTo>
                    <a:pt x="125740" y="429331"/>
                    <a:pt x="103879" y="406846"/>
                    <a:pt x="84235" y="386658"/>
                  </a:cubicBezTo>
                  <a:cubicBezTo>
                    <a:pt x="45156" y="346497"/>
                    <a:pt x="23634" y="293274"/>
                    <a:pt x="23634" y="236798"/>
                  </a:cubicBezTo>
                  <a:cubicBezTo>
                    <a:pt x="23634" y="222852"/>
                    <a:pt x="24968" y="208905"/>
                    <a:pt x="27598" y="195341"/>
                  </a:cubicBezTo>
                  <a:cubicBezTo>
                    <a:pt x="28841" y="188935"/>
                    <a:pt x="24655" y="182733"/>
                    <a:pt x="18247" y="181490"/>
                  </a:cubicBezTo>
                  <a:cubicBezTo>
                    <a:pt x="11840" y="180257"/>
                    <a:pt x="5639" y="184435"/>
                    <a:pt x="4396" y="190843"/>
                  </a:cubicBezTo>
                  <a:cubicBezTo>
                    <a:pt x="1478" y="205885"/>
                    <a:pt x="0" y="221346"/>
                    <a:pt x="0" y="236798"/>
                  </a:cubicBezTo>
                  <a:cubicBezTo>
                    <a:pt x="0" y="299466"/>
                    <a:pt x="23900" y="358542"/>
                    <a:pt x="67297" y="403140"/>
                  </a:cubicBezTo>
                  <a:cubicBezTo>
                    <a:pt x="92221" y="428753"/>
                    <a:pt x="109865" y="449198"/>
                    <a:pt x="109865" y="479163"/>
                  </a:cubicBezTo>
                  <a:cubicBezTo>
                    <a:pt x="109865" y="479267"/>
                    <a:pt x="109866" y="479375"/>
                    <a:pt x="109869" y="479479"/>
                  </a:cubicBezTo>
                  <a:lnTo>
                    <a:pt x="110547" y="548824"/>
                  </a:lnTo>
                  <a:cubicBezTo>
                    <a:pt x="110547" y="571322"/>
                    <a:pt x="122548" y="591068"/>
                    <a:pt x="140483" y="602003"/>
                  </a:cubicBezTo>
                  <a:lnTo>
                    <a:pt x="140483" y="614998"/>
                  </a:lnTo>
                  <a:cubicBezTo>
                    <a:pt x="140483" y="647578"/>
                    <a:pt x="166987" y="674082"/>
                    <a:pt x="199567" y="674082"/>
                  </a:cubicBezTo>
                  <a:lnTo>
                    <a:pt x="272043" y="674082"/>
                  </a:lnTo>
                  <a:cubicBezTo>
                    <a:pt x="304623" y="674082"/>
                    <a:pt x="331127" y="647578"/>
                    <a:pt x="331127" y="614998"/>
                  </a:cubicBezTo>
                  <a:lnTo>
                    <a:pt x="331127" y="602003"/>
                  </a:lnTo>
                  <a:cubicBezTo>
                    <a:pt x="349062" y="591068"/>
                    <a:pt x="361063" y="571322"/>
                    <a:pt x="361063" y="548824"/>
                  </a:cubicBezTo>
                  <a:cubicBezTo>
                    <a:pt x="361063" y="548824"/>
                    <a:pt x="360980" y="471580"/>
                    <a:pt x="360822" y="470810"/>
                  </a:cubicBezTo>
                  <a:cubicBezTo>
                    <a:pt x="363064" y="443423"/>
                    <a:pt x="379664" y="423957"/>
                    <a:pt x="400916" y="401760"/>
                  </a:cubicBezTo>
                  <a:cubicBezTo>
                    <a:pt x="443451" y="357331"/>
                    <a:pt x="466880" y="298744"/>
                    <a:pt x="466880" y="236798"/>
                  </a:cubicBezTo>
                  <a:close/>
                  <a:moveTo>
                    <a:pt x="307492" y="614998"/>
                  </a:moveTo>
                  <a:cubicBezTo>
                    <a:pt x="307492" y="634545"/>
                    <a:pt x="291588" y="650449"/>
                    <a:pt x="272042" y="650449"/>
                  </a:cubicBezTo>
                  <a:lnTo>
                    <a:pt x="199565" y="650449"/>
                  </a:lnTo>
                  <a:cubicBezTo>
                    <a:pt x="180019" y="650449"/>
                    <a:pt x="164115" y="634545"/>
                    <a:pt x="164115" y="614998"/>
                  </a:cubicBezTo>
                  <a:lnTo>
                    <a:pt x="164115" y="610443"/>
                  </a:lnTo>
                  <a:cubicBezTo>
                    <a:pt x="166949" y="610840"/>
                    <a:pt x="169839" y="611059"/>
                    <a:pt x="172781" y="611059"/>
                  </a:cubicBezTo>
                  <a:lnTo>
                    <a:pt x="298826" y="611059"/>
                  </a:lnTo>
                  <a:cubicBezTo>
                    <a:pt x="301768" y="611059"/>
                    <a:pt x="304658" y="610839"/>
                    <a:pt x="307492" y="610443"/>
                  </a:cubicBezTo>
                  <a:close/>
                  <a:moveTo>
                    <a:pt x="298826" y="587426"/>
                  </a:moveTo>
                  <a:lnTo>
                    <a:pt x="172781" y="587426"/>
                  </a:lnTo>
                  <a:cubicBezTo>
                    <a:pt x="151495" y="587426"/>
                    <a:pt x="134179" y="570110"/>
                    <a:pt x="134179" y="548824"/>
                  </a:cubicBezTo>
                  <a:lnTo>
                    <a:pt x="134179" y="548036"/>
                  </a:lnTo>
                  <a:lnTo>
                    <a:pt x="253923" y="548036"/>
                  </a:lnTo>
                  <a:cubicBezTo>
                    <a:pt x="260450" y="548036"/>
                    <a:pt x="265739" y="542747"/>
                    <a:pt x="265739" y="536220"/>
                  </a:cubicBezTo>
                  <a:cubicBezTo>
                    <a:pt x="265739" y="529692"/>
                    <a:pt x="260450" y="524403"/>
                    <a:pt x="253923" y="524403"/>
                  </a:cubicBezTo>
                  <a:lnTo>
                    <a:pt x="134179" y="524403"/>
                  </a:lnTo>
                  <a:lnTo>
                    <a:pt x="134179" y="485014"/>
                  </a:lnTo>
                  <a:lnTo>
                    <a:pt x="337062" y="485014"/>
                  </a:lnTo>
                  <a:lnTo>
                    <a:pt x="337428" y="524403"/>
                  </a:lnTo>
                  <a:lnTo>
                    <a:pt x="309068" y="524403"/>
                  </a:lnTo>
                  <a:cubicBezTo>
                    <a:pt x="302540" y="524403"/>
                    <a:pt x="297251" y="529692"/>
                    <a:pt x="297251" y="536220"/>
                  </a:cubicBezTo>
                  <a:cubicBezTo>
                    <a:pt x="297251" y="542747"/>
                    <a:pt x="302540" y="548036"/>
                    <a:pt x="309068" y="548036"/>
                  </a:cubicBezTo>
                  <a:lnTo>
                    <a:pt x="337428" y="548036"/>
                  </a:lnTo>
                  <a:lnTo>
                    <a:pt x="337428" y="548824"/>
                  </a:lnTo>
                  <a:cubicBezTo>
                    <a:pt x="337428" y="570110"/>
                    <a:pt x="320111" y="587426"/>
                    <a:pt x="298826" y="587426"/>
                  </a:cubicBezTo>
                  <a:close/>
                </a:path>
              </a:pathLst>
            </a:custGeom>
            <a:solidFill>
              <a:srgbClr val="000000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8" name="Frihandsfigur: Form 357">
              <a:extLst>
                <a:ext uri="{FF2B5EF4-FFF2-40B4-BE49-F238E27FC236}">
                  <a16:creationId xmlns:a16="http://schemas.microsoft.com/office/drawing/2014/main" id="{ABABF5D6-CC37-E092-752A-C1C7B1F66409}"/>
                </a:ext>
              </a:extLst>
            </p:cNvPr>
            <p:cNvSpPr/>
            <p:nvPr/>
          </p:nvSpPr>
          <p:spPr>
            <a:xfrm>
              <a:off x="4556797" y="4103317"/>
              <a:ext cx="253674" cy="209433"/>
            </a:xfrm>
            <a:custGeom>
              <a:avLst/>
              <a:gdLst>
                <a:gd name="connsiteX0" fmla="*/ 203662 w 253674"/>
                <a:gd name="connsiteY0" fmla="*/ 76649 h 209433"/>
                <a:gd name="connsiteX1" fmla="*/ 205748 w 253674"/>
                <a:gd name="connsiteY1" fmla="*/ 93229 h 209433"/>
                <a:gd name="connsiteX2" fmla="*/ 222328 w 253674"/>
                <a:gd name="connsiteY2" fmla="*/ 91143 h 209433"/>
                <a:gd name="connsiteX3" fmla="*/ 245722 w 253674"/>
                <a:gd name="connsiteY3" fmla="*/ 61016 h 209433"/>
                <a:gd name="connsiteX4" fmla="*/ 253373 w 253674"/>
                <a:gd name="connsiteY4" fmla="*/ 33105 h 209433"/>
                <a:gd name="connsiteX5" fmla="*/ 239045 w 253674"/>
                <a:gd name="connsiteY5" fmla="*/ 7957 h 209433"/>
                <a:gd name="connsiteX6" fmla="*/ 211134 w 253674"/>
                <a:gd name="connsiteY6" fmla="*/ 308 h 209433"/>
                <a:gd name="connsiteX7" fmla="*/ 185987 w 253674"/>
                <a:gd name="connsiteY7" fmla="*/ 14634 h 209433"/>
                <a:gd name="connsiteX8" fmla="*/ 109668 w 253674"/>
                <a:gd name="connsiteY8" fmla="*/ 112925 h 209433"/>
                <a:gd name="connsiteX9" fmla="*/ 65867 w 253674"/>
                <a:gd name="connsiteY9" fmla="*/ 64462 h 209433"/>
                <a:gd name="connsiteX10" fmla="*/ 12460 w 253674"/>
                <a:gd name="connsiteY10" fmla="*/ 61766 h 209433"/>
                <a:gd name="connsiteX11" fmla="*/ 49 w 253674"/>
                <a:gd name="connsiteY11" fmla="*/ 87913 h 209433"/>
                <a:gd name="connsiteX12" fmla="*/ 9761 w 253674"/>
                <a:gd name="connsiteY12" fmla="*/ 115176 h 209433"/>
                <a:gd name="connsiteX13" fmla="*/ 83815 w 253674"/>
                <a:gd name="connsiteY13" fmla="*/ 197106 h 209433"/>
                <a:gd name="connsiteX14" fmla="*/ 141734 w 253674"/>
                <a:gd name="connsiteY14" fmla="*/ 194941 h 209433"/>
                <a:gd name="connsiteX15" fmla="*/ 188505 w 253674"/>
                <a:gd name="connsiteY15" fmla="*/ 134707 h 209433"/>
                <a:gd name="connsiteX16" fmla="*/ 186419 w 253674"/>
                <a:gd name="connsiteY16" fmla="*/ 118127 h 209433"/>
                <a:gd name="connsiteX17" fmla="*/ 169839 w 253674"/>
                <a:gd name="connsiteY17" fmla="*/ 120213 h 209433"/>
                <a:gd name="connsiteX18" fmla="*/ 123068 w 253674"/>
                <a:gd name="connsiteY18" fmla="*/ 180448 h 209433"/>
                <a:gd name="connsiteX19" fmla="*/ 101349 w 253674"/>
                <a:gd name="connsiteY19" fmla="*/ 181259 h 209433"/>
                <a:gd name="connsiteX20" fmla="*/ 27297 w 253674"/>
                <a:gd name="connsiteY20" fmla="*/ 99329 h 209433"/>
                <a:gd name="connsiteX21" fmla="*/ 28310 w 253674"/>
                <a:gd name="connsiteY21" fmla="*/ 79301 h 209433"/>
                <a:gd name="connsiteX22" fmla="*/ 48337 w 253674"/>
                <a:gd name="connsiteY22" fmla="*/ 80314 h 209433"/>
                <a:gd name="connsiteX23" fmla="*/ 101592 w 253674"/>
                <a:gd name="connsiteY23" fmla="*/ 139234 h 209433"/>
                <a:gd name="connsiteX24" fmla="*/ 119692 w 253674"/>
                <a:gd name="connsiteY24" fmla="*/ 138556 h 209433"/>
                <a:gd name="connsiteX25" fmla="*/ 204658 w 253674"/>
                <a:gd name="connsiteY25" fmla="*/ 29131 h 209433"/>
                <a:gd name="connsiteX26" fmla="*/ 224554 w 253674"/>
                <a:gd name="connsiteY26" fmla="*/ 26628 h 209433"/>
                <a:gd name="connsiteX27" fmla="*/ 227058 w 253674"/>
                <a:gd name="connsiteY27" fmla="*/ 46526 h 20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3672" h="209433">
                  <a:moveTo>
                    <a:pt x="203662" y="76649"/>
                  </a:moveTo>
                  <a:cubicBezTo>
                    <a:pt x="199660" y="81803"/>
                    <a:pt x="200595" y="89227"/>
                    <a:pt x="205748" y="93229"/>
                  </a:cubicBezTo>
                  <a:cubicBezTo>
                    <a:pt x="210900" y="97232"/>
                    <a:pt x="218324" y="96299"/>
                    <a:pt x="222328" y="91143"/>
                  </a:cubicBezTo>
                  <a:lnTo>
                    <a:pt x="245722" y="61016"/>
                  </a:lnTo>
                  <a:cubicBezTo>
                    <a:pt x="251917" y="53039"/>
                    <a:pt x="254634" y="43127"/>
                    <a:pt x="253373" y="33105"/>
                  </a:cubicBezTo>
                  <a:cubicBezTo>
                    <a:pt x="252111" y="23083"/>
                    <a:pt x="247024" y="14152"/>
                    <a:pt x="239045" y="7957"/>
                  </a:cubicBezTo>
                  <a:cubicBezTo>
                    <a:pt x="231068" y="1762"/>
                    <a:pt x="221149" y="-970"/>
                    <a:pt x="211134" y="308"/>
                  </a:cubicBezTo>
                  <a:cubicBezTo>
                    <a:pt x="201111" y="1568"/>
                    <a:pt x="192181" y="6656"/>
                    <a:pt x="185987" y="14634"/>
                  </a:cubicBezTo>
                  <a:lnTo>
                    <a:pt x="109668" y="112925"/>
                  </a:lnTo>
                  <a:lnTo>
                    <a:pt x="65867" y="64462"/>
                  </a:lnTo>
                  <a:cubicBezTo>
                    <a:pt x="51884" y="48996"/>
                    <a:pt x="27924" y="47789"/>
                    <a:pt x="12460" y="61766"/>
                  </a:cubicBezTo>
                  <a:cubicBezTo>
                    <a:pt x="4967" y="68539"/>
                    <a:pt x="560" y="77824"/>
                    <a:pt x="49" y="87913"/>
                  </a:cubicBezTo>
                  <a:cubicBezTo>
                    <a:pt x="-460" y="97999"/>
                    <a:pt x="2989" y="107681"/>
                    <a:pt x="9761" y="115176"/>
                  </a:cubicBezTo>
                  <a:lnTo>
                    <a:pt x="83815" y="197106"/>
                  </a:lnTo>
                  <a:cubicBezTo>
                    <a:pt x="98721" y="214397"/>
                    <a:pt x="128176" y="213336"/>
                    <a:pt x="141734" y="194941"/>
                  </a:cubicBezTo>
                  <a:lnTo>
                    <a:pt x="188505" y="134707"/>
                  </a:lnTo>
                  <a:cubicBezTo>
                    <a:pt x="192507" y="129554"/>
                    <a:pt x="191573" y="122129"/>
                    <a:pt x="186419" y="118127"/>
                  </a:cubicBezTo>
                  <a:cubicBezTo>
                    <a:pt x="181265" y="114126"/>
                    <a:pt x="173843" y="115057"/>
                    <a:pt x="169839" y="120213"/>
                  </a:cubicBezTo>
                  <a:lnTo>
                    <a:pt x="123068" y="180448"/>
                  </a:lnTo>
                  <a:cubicBezTo>
                    <a:pt x="117992" y="187346"/>
                    <a:pt x="106914" y="187747"/>
                    <a:pt x="101349" y="181259"/>
                  </a:cubicBezTo>
                  <a:lnTo>
                    <a:pt x="27297" y="99329"/>
                  </a:lnTo>
                  <a:cubicBezTo>
                    <a:pt x="22054" y="93528"/>
                    <a:pt x="22507" y="84544"/>
                    <a:pt x="28310" y="79301"/>
                  </a:cubicBezTo>
                  <a:cubicBezTo>
                    <a:pt x="34108" y="74063"/>
                    <a:pt x="43094" y="74511"/>
                    <a:pt x="48337" y="80314"/>
                  </a:cubicBezTo>
                  <a:lnTo>
                    <a:pt x="101592" y="139234"/>
                  </a:lnTo>
                  <a:cubicBezTo>
                    <a:pt x="106233" y="144616"/>
                    <a:pt x="115460" y="144307"/>
                    <a:pt x="119692" y="138556"/>
                  </a:cubicBezTo>
                  <a:lnTo>
                    <a:pt x="204658" y="29131"/>
                  </a:lnTo>
                  <a:cubicBezTo>
                    <a:pt x="209207" y="23015"/>
                    <a:pt x="218638" y="21828"/>
                    <a:pt x="224554" y="26628"/>
                  </a:cubicBezTo>
                  <a:cubicBezTo>
                    <a:pt x="230672" y="31178"/>
                    <a:pt x="231857" y="40601"/>
                    <a:pt x="227058" y="46526"/>
                  </a:cubicBezTo>
                  <a:close/>
                </a:path>
              </a:pathLst>
            </a:custGeom>
            <a:solidFill>
              <a:srgbClr val="000000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9" name="Frihandsfigur: Form 358">
              <a:extLst>
                <a:ext uri="{FF2B5EF4-FFF2-40B4-BE49-F238E27FC236}">
                  <a16:creationId xmlns:a16="http://schemas.microsoft.com/office/drawing/2014/main" id="{19F9764C-25B4-BF17-D0F8-31AFDE69188A}"/>
                </a:ext>
              </a:extLst>
            </p:cNvPr>
            <p:cNvSpPr/>
            <p:nvPr/>
          </p:nvSpPr>
          <p:spPr>
            <a:xfrm>
              <a:off x="4602492" y="4525092"/>
              <a:ext cx="167010" cy="78778"/>
            </a:xfrm>
            <a:custGeom>
              <a:avLst/>
              <a:gdLst>
                <a:gd name="connsiteX0" fmla="*/ 83505 w 167010"/>
                <a:gd name="connsiteY0" fmla="*/ 0 h 78778"/>
                <a:gd name="connsiteX1" fmla="*/ 0 w 167010"/>
                <a:gd name="connsiteY1" fmla="*/ 11423 h 78778"/>
                <a:gd name="connsiteX2" fmla="*/ 0 w 167010"/>
                <a:gd name="connsiteY2" fmla="*/ 31511 h 78778"/>
                <a:gd name="connsiteX3" fmla="*/ 284 w 167010"/>
                <a:gd name="connsiteY3" fmla="*/ 36758 h 78778"/>
                <a:gd name="connsiteX4" fmla="*/ 47267 w 167010"/>
                <a:gd name="connsiteY4" fmla="*/ 78779 h 78778"/>
                <a:gd name="connsiteX5" fmla="*/ 67750 w 167010"/>
                <a:gd name="connsiteY5" fmla="*/ 78779 h 78778"/>
                <a:gd name="connsiteX6" fmla="*/ 23196 w 167010"/>
                <a:gd name="connsiteY6" fmla="*/ 47329 h 78778"/>
                <a:gd name="connsiteX7" fmla="*/ 27639 w 167010"/>
                <a:gd name="connsiteY7" fmla="*/ 40965 h 78778"/>
                <a:gd name="connsiteX8" fmla="*/ 146528 w 167010"/>
                <a:gd name="connsiteY8" fmla="*/ 40965 h 78778"/>
                <a:gd name="connsiteX9" fmla="*/ 166727 w 167010"/>
                <a:gd name="connsiteY9" fmla="*/ 36758 h 78778"/>
                <a:gd name="connsiteX10" fmla="*/ 167011 w 167010"/>
                <a:gd name="connsiteY10" fmla="*/ 31511 h 78778"/>
                <a:gd name="connsiteX11" fmla="*/ 167011 w 167010"/>
                <a:gd name="connsiteY11" fmla="*/ 11423 h 78778"/>
                <a:gd name="connsiteX12" fmla="*/ 83505 w 167010"/>
                <a:gd name="connsiteY12" fmla="*/ 0 h 7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010" h="78778">
                  <a:moveTo>
                    <a:pt x="83505" y="0"/>
                  </a:moveTo>
                  <a:cubicBezTo>
                    <a:pt x="83505" y="0"/>
                    <a:pt x="6255" y="14212"/>
                    <a:pt x="0" y="11423"/>
                  </a:cubicBezTo>
                  <a:lnTo>
                    <a:pt x="0" y="31511"/>
                  </a:lnTo>
                  <a:cubicBezTo>
                    <a:pt x="0" y="33276"/>
                    <a:pt x="95" y="35041"/>
                    <a:pt x="284" y="36758"/>
                  </a:cubicBezTo>
                  <a:cubicBezTo>
                    <a:pt x="2899" y="60392"/>
                    <a:pt x="22940" y="78779"/>
                    <a:pt x="47267" y="78779"/>
                  </a:cubicBezTo>
                  <a:lnTo>
                    <a:pt x="67750" y="78779"/>
                  </a:lnTo>
                  <a:cubicBezTo>
                    <a:pt x="47196" y="78779"/>
                    <a:pt x="29706" y="65653"/>
                    <a:pt x="23196" y="47329"/>
                  </a:cubicBezTo>
                  <a:cubicBezTo>
                    <a:pt x="22094" y="44229"/>
                    <a:pt x="24350" y="40965"/>
                    <a:pt x="27639" y="40965"/>
                  </a:cubicBezTo>
                  <a:lnTo>
                    <a:pt x="146528" y="40965"/>
                  </a:lnTo>
                  <a:cubicBezTo>
                    <a:pt x="153713" y="40965"/>
                    <a:pt x="160551" y="39468"/>
                    <a:pt x="166727" y="36758"/>
                  </a:cubicBezTo>
                  <a:cubicBezTo>
                    <a:pt x="166916" y="35041"/>
                    <a:pt x="167011" y="33276"/>
                    <a:pt x="167011" y="31511"/>
                  </a:cubicBezTo>
                  <a:lnTo>
                    <a:pt x="167011" y="11423"/>
                  </a:lnTo>
                  <a:cubicBezTo>
                    <a:pt x="160756" y="14212"/>
                    <a:pt x="83505" y="0"/>
                    <a:pt x="83505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60" name="Frihandsfigur: Form 359">
              <a:extLst>
                <a:ext uri="{FF2B5EF4-FFF2-40B4-BE49-F238E27FC236}">
                  <a16:creationId xmlns:a16="http://schemas.microsoft.com/office/drawing/2014/main" id="{EFC2947D-5D4E-2206-A9D7-8D056D33B018}"/>
                </a:ext>
              </a:extLst>
            </p:cNvPr>
            <p:cNvSpPr/>
            <p:nvPr/>
          </p:nvSpPr>
          <p:spPr>
            <a:xfrm>
              <a:off x="4571673" y="4414802"/>
              <a:ext cx="90690" cy="126045"/>
            </a:xfrm>
            <a:custGeom>
              <a:avLst/>
              <a:gdLst>
                <a:gd name="connsiteX0" fmla="*/ 90690 w 90690"/>
                <a:gd name="connsiteY0" fmla="*/ 126046 h 126045"/>
                <a:gd name="connsiteX1" fmla="*/ 51301 w 90690"/>
                <a:gd name="connsiteY1" fmla="*/ 126046 h 126045"/>
                <a:gd name="connsiteX2" fmla="*/ 30818 w 90690"/>
                <a:gd name="connsiteY2" fmla="*/ 121713 h 126045"/>
                <a:gd name="connsiteX3" fmla="*/ 882 w 90690"/>
                <a:gd name="connsiteY3" fmla="*/ 75628 h 126045"/>
                <a:gd name="connsiteX4" fmla="*/ 0 w 90690"/>
                <a:gd name="connsiteY4" fmla="*/ 63 h 126045"/>
                <a:gd name="connsiteX5" fmla="*/ 0 w 90690"/>
                <a:gd name="connsiteY5" fmla="*/ 0 h 126045"/>
                <a:gd name="connsiteX6" fmla="*/ 39389 w 90690"/>
                <a:gd name="connsiteY6" fmla="*/ 0 h 126045"/>
                <a:gd name="connsiteX7" fmla="*/ 39389 w 90690"/>
                <a:gd name="connsiteY7" fmla="*/ 63 h 126045"/>
                <a:gd name="connsiteX8" fmla="*/ 40272 w 90690"/>
                <a:gd name="connsiteY8" fmla="*/ 75628 h 126045"/>
                <a:gd name="connsiteX9" fmla="*/ 70208 w 90690"/>
                <a:gd name="connsiteY9" fmla="*/ 121713 h 126045"/>
                <a:gd name="connsiteX10" fmla="*/ 90690 w 90690"/>
                <a:gd name="connsiteY10" fmla="*/ 126046 h 12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690" h="126045">
                  <a:moveTo>
                    <a:pt x="90690" y="126046"/>
                  </a:moveTo>
                  <a:lnTo>
                    <a:pt x="51301" y="126046"/>
                  </a:lnTo>
                  <a:cubicBezTo>
                    <a:pt x="44006" y="126046"/>
                    <a:pt x="37073" y="124502"/>
                    <a:pt x="30818" y="121713"/>
                  </a:cubicBezTo>
                  <a:cubicBezTo>
                    <a:pt x="13188" y="113867"/>
                    <a:pt x="882" y="96173"/>
                    <a:pt x="882" y="75628"/>
                  </a:cubicBezTo>
                  <a:cubicBezTo>
                    <a:pt x="882" y="75628"/>
                    <a:pt x="142" y="1985"/>
                    <a:pt x="0" y="63"/>
                  </a:cubicBezTo>
                  <a:lnTo>
                    <a:pt x="0" y="0"/>
                  </a:lnTo>
                  <a:lnTo>
                    <a:pt x="39389" y="0"/>
                  </a:lnTo>
                  <a:lnTo>
                    <a:pt x="39389" y="63"/>
                  </a:lnTo>
                  <a:cubicBezTo>
                    <a:pt x="39531" y="1985"/>
                    <a:pt x="40272" y="75628"/>
                    <a:pt x="40272" y="75628"/>
                  </a:cubicBezTo>
                  <a:cubicBezTo>
                    <a:pt x="40272" y="96173"/>
                    <a:pt x="52577" y="113867"/>
                    <a:pt x="70208" y="121713"/>
                  </a:cubicBezTo>
                  <a:cubicBezTo>
                    <a:pt x="76461" y="124502"/>
                    <a:pt x="83394" y="126046"/>
                    <a:pt x="90690" y="126046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368" name="Grupp 367">
            <a:extLst>
              <a:ext uri="{FF2B5EF4-FFF2-40B4-BE49-F238E27FC236}">
                <a16:creationId xmlns:a16="http://schemas.microsoft.com/office/drawing/2014/main" id="{B8B006E0-F0D8-EFE1-6DCB-31DAAB8E21E4}"/>
              </a:ext>
            </a:extLst>
          </p:cNvPr>
          <p:cNvGrpSpPr>
            <a:grpSpLocks noChangeAspect="1"/>
          </p:cNvGrpSpPr>
          <p:nvPr/>
        </p:nvGrpSpPr>
        <p:grpSpPr>
          <a:xfrm>
            <a:off x="2141811" y="1168722"/>
            <a:ext cx="303687" cy="235842"/>
            <a:chOff x="7947500" y="-3198148"/>
            <a:chExt cx="4276573" cy="3321168"/>
          </a:xfrm>
        </p:grpSpPr>
        <p:sp>
          <p:nvSpPr>
            <p:cNvPr id="369" name="Frihandsfigur: Form 368">
              <a:extLst>
                <a:ext uri="{FF2B5EF4-FFF2-40B4-BE49-F238E27FC236}">
                  <a16:creationId xmlns:a16="http://schemas.microsoft.com/office/drawing/2014/main" id="{86AC5F1B-8163-18CA-B766-620490A921C9}"/>
                </a:ext>
              </a:extLst>
            </p:cNvPr>
            <p:cNvSpPr/>
            <p:nvPr/>
          </p:nvSpPr>
          <p:spPr>
            <a:xfrm>
              <a:off x="9314947" y="-2986196"/>
              <a:ext cx="1541680" cy="1475434"/>
            </a:xfrm>
            <a:custGeom>
              <a:avLst/>
              <a:gdLst>
                <a:gd name="connsiteX0" fmla="*/ 1210142 w 1541680"/>
                <a:gd name="connsiteY0" fmla="*/ 948434 h 1475434"/>
                <a:gd name="connsiteX1" fmla="*/ 1513357 w 1541680"/>
                <a:gd name="connsiteY1" fmla="*/ 652881 h 1475434"/>
                <a:gd name="connsiteX2" fmla="*/ 1515055 w 1541680"/>
                <a:gd name="connsiteY2" fmla="*/ 520260 h 1475434"/>
                <a:gd name="connsiteX3" fmla="*/ 1461382 w 1541680"/>
                <a:gd name="connsiteY3" fmla="*/ 492913 h 1475434"/>
                <a:gd name="connsiteX4" fmla="*/ 1042343 w 1541680"/>
                <a:gd name="connsiteY4" fmla="*/ 432018 h 1475434"/>
                <a:gd name="connsiteX5" fmla="*/ 854952 w 1541680"/>
                <a:gd name="connsiteY5" fmla="*/ 52313 h 1475434"/>
                <a:gd name="connsiteX6" fmla="*/ 729355 w 1541680"/>
                <a:gd name="connsiteY6" fmla="*/ 9697 h 1475434"/>
                <a:gd name="connsiteX7" fmla="*/ 686740 w 1541680"/>
                <a:gd name="connsiteY7" fmla="*/ 52313 h 1475434"/>
                <a:gd name="connsiteX8" fmla="*/ 499349 w 1541680"/>
                <a:gd name="connsiteY8" fmla="*/ 432018 h 1475434"/>
                <a:gd name="connsiteX9" fmla="*/ 80309 w 1541680"/>
                <a:gd name="connsiteY9" fmla="*/ 492913 h 1475434"/>
                <a:gd name="connsiteX10" fmla="*/ 987 w 1541680"/>
                <a:gd name="connsiteY10" fmla="*/ 599208 h 1475434"/>
                <a:gd name="connsiteX11" fmla="*/ 28334 w 1541680"/>
                <a:gd name="connsiteY11" fmla="*/ 652881 h 1475434"/>
                <a:gd name="connsiteX12" fmla="*/ 331559 w 1541680"/>
                <a:gd name="connsiteY12" fmla="*/ 948444 h 1475434"/>
                <a:gd name="connsiteX13" fmla="*/ 259973 w 1541680"/>
                <a:gd name="connsiteY13" fmla="*/ 1365785 h 1475434"/>
                <a:gd name="connsiteX14" fmla="*/ 336567 w 1541680"/>
                <a:gd name="connsiteY14" fmla="*/ 1474069 h 1475434"/>
                <a:gd name="connsiteX15" fmla="*/ 396045 w 1541680"/>
                <a:gd name="connsiteY15" fmla="*/ 1464643 h 1475434"/>
                <a:gd name="connsiteX16" fmla="*/ 770846 w 1541680"/>
                <a:gd name="connsiteY16" fmla="*/ 1267602 h 1475434"/>
                <a:gd name="connsiteX17" fmla="*/ 1145646 w 1541680"/>
                <a:gd name="connsiteY17" fmla="*/ 1464643 h 1475434"/>
                <a:gd name="connsiteX18" fmla="*/ 1272293 w 1541680"/>
                <a:gd name="connsiteY18" fmla="*/ 1425263 h 1475434"/>
                <a:gd name="connsiteX19" fmla="*/ 1281719 w 1541680"/>
                <a:gd name="connsiteY19" fmla="*/ 1365776 h 147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41680" h="1475434">
                  <a:moveTo>
                    <a:pt x="1210142" y="948434"/>
                  </a:moveTo>
                  <a:lnTo>
                    <a:pt x="1513357" y="652881"/>
                  </a:lnTo>
                  <a:cubicBezTo>
                    <a:pt x="1550449" y="616727"/>
                    <a:pt x="1551209" y="557352"/>
                    <a:pt x="1515055" y="520260"/>
                  </a:cubicBezTo>
                  <a:cubicBezTo>
                    <a:pt x="1500659" y="505489"/>
                    <a:pt x="1481789" y="495876"/>
                    <a:pt x="1461382" y="492913"/>
                  </a:cubicBezTo>
                  <a:lnTo>
                    <a:pt x="1042343" y="432018"/>
                  </a:lnTo>
                  <a:lnTo>
                    <a:pt x="854952" y="52313"/>
                  </a:lnTo>
                  <a:cubicBezTo>
                    <a:pt x="832031" y="5861"/>
                    <a:pt x="775807" y="-13215"/>
                    <a:pt x="729355" y="9697"/>
                  </a:cubicBezTo>
                  <a:cubicBezTo>
                    <a:pt x="710842" y="18832"/>
                    <a:pt x="695865" y="33809"/>
                    <a:pt x="686740" y="52313"/>
                  </a:cubicBezTo>
                  <a:lnTo>
                    <a:pt x="499349" y="432018"/>
                  </a:lnTo>
                  <a:lnTo>
                    <a:pt x="80309" y="492913"/>
                  </a:lnTo>
                  <a:cubicBezTo>
                    <a:pt x="29056" y="500359"/>
                    <a:pt x="-6460" y="547955"/>
                    <a:pt x="987" y="599208"/>
                  </a:cubicBezTo>
                  <a:cubicBezTo>
                    <a:pt x="3950" y="619616"/>
                    <a:pt x="13563" y="638485"/>
                    <a:pt x="28334" y="652881"/>
                  </a:cubicBezTo>
                  <a:lnTo>
                    <a:pt x="331559" y="948444"/>
                  </a:lnTo>
                  <a:lnTo>
                    <a:pt x="259973" y="1365785"/>
                  </a:lnTo>
                  <a:cubicBezTo>
                    <a:pt x="251223" y="1416832"/>
                    <a:pt x="285510" y="1465319"/>
                    <a:pt x="336567" y="1474069"/>
                  </a:cubicBezTo>
                  <a:cubicBezTo>
                    <a:pt x="356890" y="1477548"/>
                    <a:pt x="377794" y="1474237"/>
                    <a:pt x="396045" y="1464643"/>
                  </a:cubicBezTo>
                  <a:lnTo>
                    <a:pt x="770846" y="1267602"/>
                  </a:lnTo>
                  <a:lnTo>
                    <a:pt x="1145646" y="1464643"/>
                  </a:lnTo>
                  <a:cubicBezTo>
                    <a:pt x="1191498" y="1488746"/>
                    <a:pt x="1248200" y="1471115"/>
                    <a:pt x="1272293" y="1425263"/>
                  </a:cubicBezTo>
                  <a:cubicBezTo>
                    <a:pt x="1281897" y="1407013"/>
                    <a:pt x="1285207" y="1386099"/>
                    <a:pt x="1281719" y="1365776"/>
                  </a:cubicBezTo>
                  <a:close/>
                </a:path>
              </a:pathLst>
            </a:custGeom>
            <a:solidFill>
              <a:schemeClr val="accent1"/>
            </a:solidFill>
            <a:ln w="937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70" name="Frihandsfigur: Form 369">
              <a:extLst>
                <a:ext uri="{FF2B5EF4-FFF2-40B4-BE49-F238E27FC236}">
                  <a16:creationId xmlns:a16="http://schemas.microsoft.com/office/drawing/2014/main" id="{A6DF8269-0798-E04F-9302-E5B91CB3BFDA}"/>
                </a:ext>
              </a:extLst>
            </p:cNvPr>
            <p:cNvSpPr/>
            <p:nvPr/>
          </p:nvSpPr>
          <p:spPr>
            <a:xfrm>
              <a:off x="9113404" y="-3198148"/>
              <a:ext cx="1944800" cy="1858809"/>
            </a:xfrm>
            <a:custGeom>
              <a:avLst/>
              <a:gdLst>
                <a:gd name="connsiteX0" fmla="*/ 1515402 w 1944800"/>
                <a:gd name="connsiteY0" fmla="*/ 1858810 h 1858809"/>
                <a:gd name="connsiteX1" fmla="*/ 1609205 w 1944800"/>
                <a:gd name="connsiteY1" fmla="*/ 1765044 h 1858809"/>
                <a:gd name="connsiteX2" fmla="*/ 1607855 w 1944800"/>
                <a:gd name="connsiteY2" fmla="*/ 1749175 h 1858809"/>
                <a:gd name="connsiteX3" fmla="*/ 1512457 w 1944800"/>
                <a:gd name="connsiteY3" fmla="*/ 1193136 h 1858809"/>
                <a:gd name="connsiteX4" fmla="*/ 1916443 w 1944800"/>
                <a:gd name="connsiteY4" fmla="*/ 799344 h 1858809"/>
                <a:gd name="connsiteX5" fmla="*/ 1918207 w 1944800"/>
                <a:gd name="connsiteY5" fmla="*/ 666723 h 1858809"/>
                <a:gd name="connsiteX6" fmla="*/ 1864468 w 1944800"/>
                <a:gd name="connsiteY6" fmla="*/ 639338 h 1858809"/>
                <a:gd name="connsiteX7" fmla="*/ 1306168 w 1944800"/>
                <a:gd name="connsiteY7" fmla="*/ 558214 h 1858809"/>
                <a:gd name="connsiteX8" fmla="*/ 1056495 w 1944800"/>
                <a:gd name="connsiteY8" fmla="*/ 52312 h 1858809"/>
                <a:gd name="connsiteX9" fmla="*/ 930899 w 1944800"/>
                <a:gd name="connsiteY9" fmla="*/ 9700 h 1858809"/>
                <a:gd name="connsiteX10" fmla="*/ 888283 w 1944800"/>
                <a:gd name="connsiteY10" fmla="*/ 52312 h 1858809"/>
                <a:gd name="connsiteX11" fmla="*/ 638609 w 1944800"/>
                <a:gd name="connsiteY11" fmla="*/ 558251 h 1858809"/>
                <a:gd name="connsiteX12" fmla="*/ 80310 w 1944800"/>
                <a:gd name="connsiteY12" fmla="*/ 639338 h 1858809"/>
                <a:gd name="connsiteX13" fmla="*/ 986 w 1944800"/>
                <a:gd name="connsiteY13" fmla="*/ 745633 h 1858809"/>
                <a:gd name="connsiteX14" fmla="*/ 28334 w 1944800"/>
                <a:gd name="connsiteY14" fmla="*/ 799306 h 1858809"/>
                <a:gd name="connsiteX15" fmla="*/ 432321 w 1944800"/>
                <a:gd name="connsiteY15" fmla="*/ 1193098 h 1858809"/>
                <a:gd name="connsiteX16" fmla="*/ 336951 w 1944800"/>
                <a:gd name="connsiteY16" fmla="*/ 1749138 h 1858809"/>
                <a:gd name="connsiteX17" fmla="*/ 413536 w 1944800"/>
                <a:gd name="connsiteY17" fmla="*/ 1857422 h 1858809"/>
                <a:gd name="connsiteX18" fmla="*/ 473033 w 1944800"/>
                <a:gd name="connsiteY18" fmla="*/ 1847996 h 1858809"/>
                <a:gd name="connsiteX19" fmla="*/ 972389 w 1944800"/>
                <a:gd name="connsiteY19" fmla="*/ 1585512 h 1858809"/>
                <a:gd name="connsiteX20" fmla="*/ 1471745 w 1944800"/>
                <a:gd name="connsiteY20" fmla="*/ 1848034 h 1858809"/>
                <a:gd name="connsiteX21" fmla="*/ 1515402 w 1944800"/>
                <a:gd name="connsiteY21" fmla="*/ 1858810 h 1858809"/>
                <a:gd name="connsiteX22" fmla="*/ 1016055 w 1944800"/>
                <a:gd name="connsiteY22" fmla="*/ 1396545 h 1858809"/>
                <a:gd name="connsiteX23" fmla="*/ 928779 w 1944800"/>
                <a:gd name="connsiteY23" fmla="*/ 1396545 h 1858809"/>
                <a:gd name="connsiteX24" fmla="*/ 553978 w 1944800"/>
                <a:gd name="connsiteY24" fmla="*/ 1593587 h 1858809"/>
                <a:gd name="connsiteX25" fmla="*/ 625564 w 1944800"/>
                <a:gd name="connsiteY25" fmla="*/ 1176245 h 1858809"/>
                <a:gd name="connsiteX26" fmla="*/ 598592 w 1944800"/>
                <a:gd name="connsiteY26" fmla="*/ 1093236 h 1858809"/>
                <a:gd name="connsiteX27" fmla="*/ 295367 w 1944800"/>
                <a:gd name="connsiteY27" fmla="*/ 797674 h 1858809"/>
                <a:gd name="connsiteX28" fmla="*/ 714406 w 1944800"/>
                <a:gd name="connsiteY28" fmla="*/ 736780 h 1858809"/>
                <a:gd name="connsiteX29" fmla="*/ 785026 w 1944800"/>
                <a:gd name="connsiteY29" fmla="*/ 685480 h 1858809"/>
                <a:gd name="connsiteX30" fmla="*/ 972389 w 1944800"/>
                <a:gd name="connsiteY30" fmla="*/ 305765 h 1858809"/>
                <a:gd name="connsiteX31" fmla="*/ 1159780 w 1944800"/>
                <a:gd name="connsiteY31" fmla="*/ 685480 h 1858809"/>
                <a:gd name="connsiteX32" fmla="*/ 1230400 w 1944800"/>
                <a:gd name="connsiteY32" fmla="*/ 736780 h 1858809"/>
                <a:gd name="connsiteX33" fmla="*/ 1649439 w 1944800"/>
                <a:gd name="connsiteY33" fmla="*/ 797674 h 1858809"/>
                <a:gd name="connsiteX34" fmla="*/ 1346214 w 1944800"/>
                <a:gd name="connsiteY34" fmla="*/ 1093255 h 1858809"/>
                <a:gd name="connsiteX35" fmla="*/ 1319242 w 1944800"/>
                <a:gd name="connsiteY35" fmla="*/ 1176264 h 1858809"/>
                <a:gd name="connsiteX36" fmla="*/ 1390828 w 1944800"/>
                <a:gd name="connsiteY36" fmla="*/ 1593606 h 185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44800" h="1858809">
                  <a:moveTo>
                    <a:pt x="1515402" y="1858810"/>
                  </a:moveTo>
                  <a:cubicBezTo>
                    <a:pt x="1567199" y="1858819"/>
                    <a:pt x="1609196" y="1816841"/>
                    <a:pt x="1609205" y="1765044"/>
                  </a:cubicBezTo>
                  <a:cubicBezTo>
                    <a:pt x="1609205" y="1759726"/>
                    <a:pt x="1608755" y="1754418"/>
                    <a:pt x="1607855" y="1749175"/>
                  </a:cubicBezTo>
                  <a:lnTo>
                    <a:pt x="1512457" y="1193136"/>
                  </a:lnTo>
                  <a:lnTo>
                    <a:pt x="1916443" y="799344"/>
                  </a:lnTo>
                  <a:cubicBezTo>
                    <a:pt x="1953554" y="763208"/>
                    <a:pt x="1954342" y="703833"/>
                    <a:pt x="1918207" y="666723"/>
                  </a:cubicBezTo>
                  <a:cubicBezTo>
                    <a:pt x="1903801" y="651923"/>
                    <a:pt x="1884904" y="642301"/>
                    <a:pt x="1864468" y="639338"/>
                  </a:cubicBezTo>
                  <a:lnTo>
                    <a:pt x="1306168" y="558214"/>
                  </a:lnTo>
                  <a:lnTo>
                    <a:pt x="1056495" y="52312"/>
                  </a:lnTo>
                  <a:cubicBezTo>
                    <a:pt x="1033574" y="5861"/>
                    <a:pt x="977350" y="-13217"/>
                    <a:pt x="930899" y="9700"/>
                  </a:cubicBezTo>
                  <a:cubicBezTo>
                    <a:pt x="912385" y="18829"/>
                    <a:pt x="897408" y="33808"/>
                    <a:pt x="888283" y="52312"/>
                  </a:cubicBezTo>
                  <a:lnTo>
                    <a:pt x="638609" y="558251"/>
                  </a:lnTo>
                  <a:lnTo>
                    <a:pt x="80310" y="639338"/>
                  </a:lnTo>
                  <a:cubicBezTo>
                    <a:pt x="29056" y="646784"/>
                    <a:pt x="-6460" y="694380"/>
                    <a:pt x="986" y="745633"/>
                  </a:cubicBezTo>
                  <a:cubicBezTo>
                    <a:pt x="3950" y="766041"/>
                    <a:pt x="13563" y="784910"/>
                    <a:pt x="28334" y="799306"/>
                  </a:cubicBezTo>
                  <a:lnTo>
                    <a:pt x="432321" y="1193098"/>
                  </a:lnTo>
                  <a:lnTo>
                    <a:pt x="336951" y="1749138"/>
                  </a:lnTo>
                  <a:cubicBezTo>
                    <a:pt x="328201" y="1800185"/>
                    <a:pt x="362489" y="1848671"/>
                    <a:pt x="413536" y="1857422"/>
                  </a:cubicBezTo>
                  <a:cubicBezTo>
                    <a:pt x="433868" y="1860910"/>
                    <a:pt x="454773" y="1857590"/>
                    <a:pt x="473033" y="1847996"/>
                  </a:cubicBezTo>
                  <a:lnTo>
                    <a:pt x="972389" y="1585512"/>
                  </a:lnTo>
                  <a:lnTo>
                    <a:pt x="1471745" y="1848034"/>
                  </a:lnTo>
                  <a:cubicBezTo>
                    <a:pt x="1485203" y="1855124"/>
                    <a:pt x="1500190" y="1858819"/>
                    <a:pt x="1515402" y="1858810"/>
                  </a:cubicBezTo>
                  <a:close/>
                  <a:moveTo>
                    <a:pt x="1016055" y="1396545"/>
                  </a:moveTo>
                  <a:cubicBezTo>
                    <a:pt x="988736" y="1382187"/>
                    <a:pt x="956098" y="1382187"/>
                    <a:pt x="928779" y="1396545"/>
                  </a:cubicBezTo>
                  <a:lnTo>
                    <a:pt x="553978" y="1593587"/>
                  </a:lnTo>
                  <a:lnTo>
                    <a:pt x="625564" y="1176245"/>
                  </a:lnTo>
                  <a:cubicBezTo>
                    <a:pt x="630769" y="1145821"/>
                    <a:pt x="620687" y="1114788"/>
                    <a:pt x="598592" y="1093236"/>
                  </a:cubicBezTo>
                  <a:lnTo>
                    <a:pt x="295367" y="797674"/>
                  </a:lnTo>
                  <a:lnTo>
                    <a:pt x="714406" y="736780"/>
                  </a:lnTo>
                  <a:cubicBezTo>
                    <a:pt x="744952" y="732344"/>
                    <a:pt x="771362" y="713155"/>
                    <a:pt x="785026" y="685480"/>
                  </a:cubicBezTo>
                  <a:lnTo>
                    <a:pt x="972389" y="305765"/>
                  </a:lnTo>
                  <a:lnTo>
                    <a:pt x="1159780" y="685480"/>
                  </a:lnTo>
                  <a:cubicBezTo>
                    <a:pt x="1173444" y="713155"/>
                    <a:pt x="1199854" y="732344"/>
                    <a:pt x="1230400" y="736780"/>
                  </a:cubicBezTo>
                  <a:lnTo>
                    <a:pt x="1649439" y="797674"/>
                  </a:lnTo>
                  <a:lnTo>
                    <a:pt x="1346214" y="1093255"/>
                  </a:lnTo>
                  <a:cubicBezTo>
                    <a:pt x="1324119" y="1114807"/>
                    <a:pt x="1314037" y="1145840"/>
                    <a:pt x="1319242" y="1176264"/>
                  </a:cubicBezTo>
                  <a:lnTo>
                    <a:pt x="1390828" y="1593606"/>
                  </a:lnTo>
                  <a:close/>
                </a:path>
              </a:pathLst>
            </a:custGeom>
            <a:solidFill>
              <a:srgbClr val="230B00"/>
            </a:solidFill>
            <a:ln w="937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grpSp>
          <p:nvGrpSpPr>
            <p:cNvPr id="371" name="Grupp 370">
              <a:extLst>
                <a:ext uri="{FF2B5EF4-FFF2-40B4-BE49-F238E27FC236}">
                  <a16:creationId xmlns:a16="http://schemas.microsoft.com/office/drawing/2014/main" id="{744CCE50-40AB-3EB0-C4E5-6C1A87B7443B}"/>
                </a:ext>
              </a:extLst>
            </p:cNvPr>
            <p:cNvGrpSpPr/>
            <p:nvPr/>
          </p:nvGrpSpPr>
          <p:grpSpPr>
            <a:xfrm>
              <a:off x="7947500" y="-1463183"/>
              <a:ext cx="1658103" cy="1586203"/>
              <a:chOff x="7947500" y="-1742583"/>
              <a:chExt cx="1658103" cy="1586203"/>
            </a:xfrm>
          </p:grpSpPr>
          <p:sp>
            <p:nvSpPr>
              <p:cNvPr id="375" name="Frihandsfigur: Form 374">
                <a:extLst>
                  <a:ext uri="{FF2B5EF4-FFF2-40B4-BE49-F238E27FC236}">
                    <a16:creationId xmlns:a16="http://schemas.microsoft.com/office/drawing/2014/main" id="{8EA99038-A168-C129-B95F-237E00235596}"/>
                  </a:ext>
                </a:extLst>
              </p:cNvPr>
              <p:cNvSpPr/>
              <p:nvPr/>
            </p:nvSpPr>
            <p:spPr>
              <a:xfrm>
                <a:off x="8149035" y="-1530639"/>
                <a:ext cx="1255047" cy="1202819"/>
              </a:xfrm>
              <a:custGeom>
                <a:avLst/>
                <a:gdLst>
                  <a:gd name="connsiteX0" fmla="*/ 1174739 w 1255047"/>
                  <a:gd name="connsiteY0" fmla="*/ 388773 h 1202819"/>
                  <a:gd name="connsiteX1" fmla="*/ 854736 w 1255047"/>
                  <a:gd name="connsiteY1" fmla="*/ 342275 h 1202819"/>
                  <a:gd name="connsiteX2" fmla="*/ 711631 w 1255047"/>
                  <a:gd name="connsiteY2" fmla="*/ 52302 h 1202819"/>
                  <a:gd name="connsiteX3" fmla="*/ 586025 w 1255047"/>
                  <a:gd name="connsiteY3" fmla="*/ 9705 h 1202819"/>
                  <a:gd name="connsiteX4" fmla="*/ 543428 w 1255047"/>
                  <a:gd name="connsiteY4" fmla="*/ 52302 h 1202819"/>
                  <a:gd name="connsiteX5" fmla="*/ 400312 w 1255047"/>
                  <a:gd name="connsiteY5" fmla="*/ 342275 h 1202819"/>
                  <a:gd name="connsiteX6" fmla="*/ 80310 w 1255047"/>
                  <a:gd name="connsiteY6" fmla="*/ 388773 h 1202819"/>
                  <a:gd name="connsiteX7" fmla="*/ 987 w 1255047"/>
                  <a:gd name="connsiteY7" fmla="*/ 495068 h 1202819"/>
                  <a:gd name="connsiteX8" fmla="*/ 28335 w 1255047"/>
                  <a:gd name="connsiteY8" fmla="*/ 548741 h 1202819"/>
                  <a:gd name="connsiteX9" fmla="*/ 259889 w 1255047"/>
                  <a:gd name="connsiteY9" fmla="*/ 774453 h 1202819"/>
                  <a:gd name="connsiteX10" fmla="*/ 205222 w 1255047"/>
                  <a:gd name="connsiteY10" fmla="*/ 1093161 h 1202819"/>
                  <a:gd name="connsiteX11" fmla="*/ 281803 w 1255047"/>
                  <a:gd name="connsiteY11" fmla="*/ 1201445 h 1202819"/>
                  <a:gd name="connsiteX12" fmla="*/ 341294 w 1255047"/>
                  <a:gd name="connsiteY12" fmla="*/ 1192029 h 1202819"/>
                  <a:gd name="connsiteX13" fmla="*/ 627525 w 1255047"/>
                  <a:gd name="connsiteY13" fmla="*/ 1041551 h 1202819"/>
                  <a:gd name="connsiteX14" fmla="*/ 913746 w 1255047"/>
                  <a:gd name="connsiteY14" fmla="*/ 1192029 h 1202819"/>
                  <a:gd name="connsiteX15" fmla="*/ 1040393 w 1255047"/>
                  <a:gd name="connsiteY15" fmla="*/ 1152649 h 1202819"/>
                  <a:gd name="connsiteX16" fmla="*/ 1049818 w 1255047"/>
                  <a:gd name="connsiteY16" fmla="*/ 1093161 h 1202819"/>
                  <a:gd name="connsiteX17" fmla="*/ 995160 w 1255047"/>
                  <a:gd name="connsiteY17" fmla="*/ 774453 h 1202819"/>
                  <a:gd name="connsiteX18" fmla="*/ 1226724 w 1255047"/>
                  <a:gd name="connsiteY18" fmla="*/ 548741 h 1202819"/>
                  <a:gd name="connsiteX19" fmla="*/ 1228421 w 1255047"/>
                  <a:gd name="connsiteY19" fmla="*/ 416121 h 1202819"/>
                  <a:gd name="connsiteX20" fmla="*/ 1174748 w 1255047"/>
                  <a:gd name="connsiteY20" fmla="*/ 388773 h 1202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55047" h="1202819">
                    <a:moveTo>
                      <a:pt x="1174739" y="388773"/>
                    </a:moveTo>
                    <a:lnTo>
                      <a:pt x="854736" y="342275"/>
                    </a:lnTo>
                    <a:lnTo>
                      <a:pt x="711631" y="52302"/>
                    </a:lnTo>
                    <a:cubicBezTo>
                      <a:pt x="688710" y="5850"/>
                      <a:pt x="632476" y="-13216"/>
                      <a:pt x="586025" y="9705"/>
                    </a:cubicBezTo>
                    <a:cubicBezTo>
                      <a:pt x="567530" y="18830"/>
                      <a:pt x="552553" y="33807"/>
                      <a:pt x="543428" y="52302"/>
                    </a:cubicBezTo>
                    <a:lnTo>
                      <a:pt x="400312" y="342275"/>
                    </a:lnTo>
                    <a:lnTo>
                      <a:pt x="80310" y="388773"/>
                    </a:lnTo>
                    <a:cubicBezTo>
                      <a:pt x="29053" y="396219"/>
                      <a:pt x="-6461" y="443815"/>
                      <a:pt x="987" y="495068"/>
                    </a:cubicBezTo>
                    <a:cubicBezTo>
                      <a:pt x="3952" y="515476"/>
                      <a:pt x="13564" y="534345"/>
                      <a:pt x="28335" y="548741"/>
                    </a:cubicBezTo>
                    <a:lnTo>
                      <a:pt x="259889" y="774453"/>
                    </a:lnTo>
                    <a:lnTo>
                      <a:pt x="205222" y="1093161"/>
                    </a:lnTo>
                    <a:cubicBezTo>
                      <a:pt x="196466" y="1144208"/>
                      <a:pt x="230753" y="1192695"/>
                      <a:pt x="281803" y="1201445"/>
                    </a:cubicBezTo>
                    <a:cubicBezTo>
                      <a:pt x="302129" y="1204933"/>
                      <a:pt x="323039" y="1201623"/>
                      <a:pt x="341294" y="1192029"/>
                    </a:cubicBezTo>
                    <a:lnTo>
                      <a:pt x="627525" y="1041551"/>
                    </a:lnTo>
                    <a:lnTo>
                      <a:pt x="913746" y="1192029"/>
                    </a:lnTo>
                    <a:cubicBezTo>
                      <a:pt x="959597" y="1216131"/>
                      <a:pt x="1016299" y="1198500"/>
                      <a:pt x="1040393" y="1152649"/>
                    </a:cubicBezTo>
                    <a:cubicBezTo>
                      <a:pt x="1049996" y="1134398"/>
                      <a:pt x="1053307" y="1113484"/>
                      <a:pt x="1049818" y="1093161"/>
                    </a:cubicBezTo>
                    <a:lnTo>
                      <a:pt x="995160" y="774453"/>
                    </a:lnTo>
                    <a:lnTo>
                      <a:pt x="1226724" y="548741"/>
                    </a:lnTo>
                    <a:cubicBezTo>
                      <a:pt x="1263816" y="512587"/>
                      <a:pt x="1264575" y="453212"/>
                      <a:pt x="1228421" y="416121"/>
                    </a:cubicBezTo>
                    <a:cubicBezTo>
                      <a:pt x="1214025" y="401349"/>
                      <a:pt x="1195156" y="391737"/>
                      <a:pt x="1174748" y="38877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37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6" name="Frihandsfigur: Form 375">
                <a:extLst>
                  <a:ext uri="{FF2B5EF4-FFF2-40B4-BE49-F238E27FC236}">
                    <a16:creationId xmlns:a16="http://schemas.microsoft.com/office/drawing/2014/main" id="{3BBE31E8-589C-6D61-A524-68440194E890}"/>
                  </a:ext>
                </a:extLst>
              </p:cNvPr>
              <p:cNvSpPr/>
              <p:nvPr/>
            </p:nvSpPr>
            <p:spPr>
              <a:xfrm>
                <a:off x="7947500" y="-1742583"/>
                <a:ext cx="1658103" cy="1586203"/>
              </a:xfrm>
              <a:custGeom>
                <a:avLst/>
                <a:gdLst>
                  <a:gd name="connsiteX0" fmla="*/ 1577808 w 1658103"/>
                  <a:gd name="connsiteY0" fmla="*/ 535208 h 1586203"/>
                  <a:gd name="connsiteX1" fmla="*/ 1118554 w 1658103"/>
                  <a:gd name="connsiteY1" fmla="*/ 468471 h 1586203"/>
                  <a:gd name="connsiteX2" fmla="*/ 913166 w 1658103"/>
                  <a:gd name="connsiteY2" fmla="*/ 52302 h 1586203"/>
                  <a:gd name="connsiteX3" fmla="*/ 787560 w 1658103"/>
                  <a:gd name="connsiteY3" fmla="*/ 9705 h 1586203"/>
                  <a:gd name="connsiteX4" fmla="*/ 744963 w 1658103"/>
                  <a:gd name="connsiteY4" fmla="*/ 52302 h 1586203"/>
                  <a:gd name="connsiteX5" fmla="*/ 539575 w 1658103"/>
                  <a:gd name="connsiteY5" fmla="*/ 468471 h 1586203"/>
                  <a:gd name="connsiteX6" fmla="*/ 80302 w 1658103"/>
                  <a:gd name="connsiteY6" fmla="*/ 535208 h 1586203"/>
                  <a:gd name="connsiteX7" fmla="*/ 988 w 1658103"/>
                  <a:gd name="connsiteY7" fmla="*/ 641513 h 1586203"/>
                  <a:gd name="connsiteX8" fmla="*/ 28326 w 1658103"/>
                  <a:gd name="connsiteY8" fmla="*/ 695167 h 1586203"/>
                  <a:gd name="connsiteX9" fmla="*/ 360652 w 1658103"/>
                  <a:gd name="connsiteY9" fmla="*/ 1019137 h 1586203"/>
                  <a:gd name="connsiteX10" fmla="*/ 282201 w 1658103"/>
                  <a:gd name="connsiteY10" fmla="*/ 1476552 h 1586203"/>
                  <a:gd name="connsiteX11" fmla="*/ 358789 w 1658103"/>
                  <a:gd name="connsiteY11" fmla="*/ 1584836 h 1586203"/>
                  <a:gd name="connsiteX12" fmla="*/ 418283 w 1658103"/>
                  <a:gd name="connsiteY12" fmla="*/ 1575411 h 1586203"/>
                  <a:gd name="connsiteX13" fmla="*/ 829060 w 1658103"/>
                  <a:gd name="connsiteY13" fmla="*/ 1359453 h 1586203"/>
                  <a:gd name="connsiteX14" fmla="*/ 1239836 w 1658103"/>
                  <a:gd name="connsiteY14" fmla="*/ 1575411 h 1586203"/>
                  <a:gd name="connsiteX15" fmla="*/ 1366492 w 1658103"/>
                  <a:gd name="connsiteY15" fmla="*/ 1536049 h 1586203"/>
                  <a:gd name="connsiteX16" fmla="*/ 1375918 w 1658103"/>
                  <a:gd name="connsiteY16" fmla="*/ 1476552 h 1586203"/>
                  <a:gd name="connsiteX17" fmla="*/ 1297467 w 1658103"/>
                  <a:gd name="connsiteY17" fmla="*/ 1019137 h 1586203"/>
                  <a:gd name="connsiteX18" fmla="*/ 1629793 w 1658103"/>
                  <a:gd name="connsiteY18" fmla="*/ 695195 h 1586203"/>
                  <a:gd name="connsiteX19" fmla="*/ 1631471 w 1658103"/>
                  <a:gd name="connsiteY19" fmla="*/ 562575 h 1586203"/>
                  <a:gd name="connsiteX20" fmla="*/ 1577808 w 1658103"/>
                  <a:gd name="connsiteY20" fmla="*/ 535236 h 1586203"/>
                  <a:gd name="connsiteX21" fmla="*/ 1131224 w 1658103"/>
                  <a:gd name="connsiteY21" fmla="*/ 919209 h 1586203"/>
                  <a:gd name="connsiteX22" fmla="*/ 1104252 w 1658103"/>
                  <a:gd name="connsiteY22" fmla="*/ 1002218 h 1586203"/>
                  <a:gd name="connsiteX23" fmla="*/ 1158919 w 1658103"/>
                  <a:gd name="connsiteY23" fmla="*/ 1320936 h 1586203"/>
                  <a:gd name="connsiteX24" fmla="*/ 872707 w 1658103"/>
                  <a:gd name="connsiteY24" fmla="*/ 1170458 h 1586203"/>
                  <a:gd name="connsiteX25" fmla="*/ 785422 w 1658103"/>
                  <a:gd name="connsiteY25" fmla="*/ 1170458 h 1586203"/>
                  <a:gd name="connsiteX26" fmla="*/ 499200 w 1658103"/>
                  <a:gd name="connsiteY26" fmla="*/ 1320964 h 1586203"/>
                  <a:gd name="connsiteX27" fmla="*/ 553867 w 1658103"/>
                  <a:gd name="connsiteY27" fmla="*/ 1002255 h 1586203"/>
                  <a:gd name="connsiteX28" fmla="*/ 526895 w 1658103"/>
                  <a:gd name="connsiteY28" fmla="*/ 919247 h 1586203"/>
                  <a:gd name="connsiteX29" fmla="*/ 295331 w 1658103"/>
                  <a:gd name="connsiteY29" fmla="*/ 693526 h 1586203"/>
                  <a:gd name="connsiteX30" fmla="*/ 615324 w 1658103"/>
                  <a:gd name="connsiteY30" fmla="*/ 647028 h 1586203"/>
                  <a:gd name="connsiteX31" fmla="*/ 685954 w 1658103"/>
                  <a:gd name="connsiteY31" fmla="*/ 595727 h 1586203"/>
                  <a:gd name="connsiteX32" fmla="*/ 829060 w 1658103"/>
                  <a:gd name="connsiteY32" fmla="*/ 305745 h 1586203"/>
                  <a:gd name="connsiteX33" fmla="*/ 972165 w 1658103"/>
                  <a:gd name="connsiteY33" fmla="*/ 595727 h 1586203"/>
                  <a:gd name="connsiteX34" fmla="*/ 1042785 w 1658103"/>
                  <a:gd name="connsiteY34" fmla="*/ 647028 h 1586203"/>
                  <a:gd name="connsiteX35" fmla="*/ 1362788 w 1658103"/>
                  <a:gd name="connsiteY35" fmla="*/ 693526 h 1586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58103" h="1586203">
                    <a:moveTo>
                      <a:pt x="1577808" y="535208"/>
                    </a:moveTo>
                    <a:lnTo>
                      <a:pt x="1118554" y="468471"/>
                    </a:lnTo>
                    <a:lnTo>
                      <a:pt x="913166" y="52302"/>
                    </a:lnTo>
                    <a:cubicBezTo>
                      <a:pt x="890245" y="5850"/>
                      <a:pt x="834011" y="-13216"/>
                      <a:pt x="787560" y="9705"/>
                    </a:cubicBezTo>
                    <a:cubicBezTo>
                      <a:pt x="769065" y="18830"/>
                      <a:pt x="754088" y="33807"/>
                      <a:pt x="744963" y="52302"/>
                    </a:cubicBezTo>
                    <a:lnTo>
                      <a:pt x="539575" y="468471"/>
                    </a:lnTo>
                    <a:lnTo>
                      <a:pt x="80302" y="535208"/>
                    </a:lnTo>
                    <a:cubicBezTo>
                      <a:pt x="29045" y="542664"/>
                      <a:pt x="-6465" y="590260"/>
                      <a:pt x="988" y="641513"/>
                    </a:cubicBezTo>
                    <a:cubicBezTo>
                      <a:pt x="3955" y="661920"/>
                      <a:pt x="13564" y="680771"/>
                      <a:pt x="28326" y="695167"/>
                    </a:cubicBezTo>
                    <a:lnTo>
                      <a:pt x="360652" y="1019137"/>
                    </a:lnTo>
                    <a:lnTo>
                      <a:pt x="282201" y="1476552"/>
                    </a:lnTo>
                    <a:cubicBezTo>
                      <a:pt x="273449" y="1527599"/>
                      <a:pt x="307738" y="1576086"/>
                      <a:pt x="358789" y="1584836"/>
                    </a:cubicBezTo>
                    <a:cubicBezTo>
                      <a:pt x="379117" y="1588325"/>
                      <a:pt x="400028" y="1585005"/>
                      <a:pt x="418283" y="1575411"/>
                    </a:cubicBezTo>
                    <a:lnTo>
                      <a:pt x="829060" y="1359453"/>
                    </a:lnTo>
                    <a:lnTo>
                      <a:pt x="1239836" y="1575411"/>
                    </a:lnTo>
                    <a:cubicBezTo>
                      <a:pt x="1285678" y="1599514"/>
                      <a:pt x="1342390" y="1581891"/>
                      <a:pt x="1366492" y="1536049"/>
                    </a:cubicBezTo>
                    <a:cubicBezTo>
                      <a:pt x="1376086" y="1517790"/>
                      <a:pt x="1379406" y="1496885"/>
                      <a:pt x="1375918" y="1476552"/>
                    </a:cubicBezTo>
                    <a:lnTo>
                      <a:pt x="1297467" y="1019137"/>
                    </a:lnTo>
                    <a:lnTo>
                      <a:pt x="1629793" y="695195"/>
                    </a:lnTo>
                    <a:cubicBezTo>
                      <a:pt x="1666875" y="659032"/>
                      <a:pt x="1667625" y="599657"/>
                      <a:pt x="1631471" y="562575"/>
                    </a:cubicBezTo>
                    <a:cubicBezTo>
                      <a:pt x="1617075" y="547813"/>
                      <a:pt x="1598215" y="538200"/>
                      <a:pt x="1577808" y="535236"/>
                    </a:cubicBezTo>
                    <a:close/>
                    <a:moveTo>
                      <a:pt x="1131224" y="919209"/>
                    </a:moveTo>
                    <a:cubicBezTo>
                      <a:pt x="1109129" y="940761"/>
                      <a:pt x="1099047" y="971794"/>
                      <a:pt x="1104252" y="1002218"/>
                    </a:cubicBezTo>
                    <a:lnTo>
                      <a:pt x="1158919" y="1320936"/>
                    </a:lnTo>
                    <a:lnTo>
                      <a:pt x="872707" y="1170458"/>
                    </a:lnTo>
                    <a:cubicBezTo>
                      <a:pt x="845387" y="1156091"/>
                      <a:pt x="812741" y="1156091"/>
                      <a:pt x="785422" y="1170458"/>
                    </a:cubicBezTo>
                    <a:lnTo>
                      <a:pt x="499200" y="1320964"/>
                    </a:lnTo>
                    <a:lnTo>
                      <a:pt x="553867" y="1002255"/>
                    </a:lnTo>
                    <a:cubicBezTo>
                      <a:pt x="559076" y="971832"/>
                      <a:pt x="548991" y="940798"/>
                      <a:pt x="526895" y="919247"/>
                    </a:cubicBezTo>
                    <a:lnTo>
                      <a:pt x="295331" y="693526"/>
                    </a:lnTo>
                    <a:lnTo>
                      <a:pt x="615324" y="647028"/>
                    </a:lnTo>
                    <a:cubicBezTo>
                      <a:pt x="645879" y="642591"/>
                      <a:pt x="672289" y="623413"/>
                      <a:pt x="685954" y="595727"/>
                    </a:cubicBezTo>
                    <a:lnTo>
                      <a:pt x="829060" y="305745"/>
                    </a:lnTo>
                    <a:lnTo>
                      <a:pt x="972165" y="595727"/>
                    </a:lnTo>
                    <a:cubicBezTo>
                      <a:pt x="985830" y="623403"/>
                      <a:pt x="1012240" y="642591"/>
                      <a:pt x="1042785" y="647028"/>
                    </a:cubicBezTo>
                    <a:lnTo>
                      <a:pt x="1362788" y="693526"/>
                    </a:lnTo>
                    <a:close/>
                  </a:path>
                </a:pathLst>
              </a:custGeom>
              <a:solidFill>
                <a:srgbClr val="230B00"/>
              </a:solidFill>
              <a:ln w="937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372" name="Grupp 371">
              <a:extLst>
                <a:ext uri="{FF2B5EF4-FFF2-40B4-BE49-F238E27FC236}">
                  <a16:creationId xmlns:a16="http://schemas.microsoft.com/office/drawing/2014/main" id="{B3F1B92F-B28E-7D25-41A0-80A19FA4A268}"/>
                </a:ext>
              </a:extLst>
            </p:cNvPr>
            <p:cNvGrpSpPr/>
            <p:nvPr/>
          </p:nvGrpSpPr>
          <p:grpSpPr>
            <a:xfrm>
              <a:off x="10565968" y="-1463183"/>
              <a:ext cx="1658105" cy="1586203"/>
              <a:chOff x="10565968" y="-1742583"/>
              <a:chExt cx="1658105" cy="1586203"/>
            </a:xfrm>
          </p:grpSpPr>
          <p:sp>
            <p:nvSpPr>
              <p:cNvPr id="373" name="Frihandsfigur: Form 372">
                <a:extLst>
                  <a:ext uri="{FF2B5EF4-FFF2-40B4-BE49-F238E27FC236}">
                    <a16:creationId xmlns:a16="http://schemas.microsoft.com/office/drawing/2014/main" id="{84399216-FA1E-CD63-BB18-601419D8EA83}"/>
                  </a:ext>
                </a:extLst>
              </p:cNvPr>
              <p:cNvSpPr/>
              <p:nvPr/>
            </p:nvSpPr>
            <p:spPr>
              <a:xfrm>
                <a:off x="10767511" y="-1530622"/>
                <a:ext cx="1255025" cy="1202802"/>
              </a:xfrm>
              <a:custGeom>
                <a:avLst/>
                <a:gdLst>
                  <a:gd name="connsiteX0" fmla="*/ 1250432 w 1255025"/>
                  <a:gd name="connsiteY0" fmla="*/ 452586 h 1202802"/>
                  <a:gd name="connsiteX1" fmla="*/ 1174729 w 1255025"/>
                  <a:gd name="connsiteY1" fmla="*/ 388756 h 1202802"/>
                  <a:gd name="connsiteX2" fmla="*/ 854736 w 1255025"/>
                  <a:gd name="connsiteY2" fmla="*/ 342258 h 1202802"/>
                  <a:gd name="connsiteX3" fmla="*/ 711611 w 1255025"/>
                  <a:gd name="connsiteY3" fmla="*/ 52285 h 1202802"/>
                  <a:gd name="connsiteX4" fmla="*/ 627515 w 1255025"/>
                  <a:gd name="connsiteY4" fmla="*/ 0 h 1202802"/>
                  <a:gd name="connsiteX5" fmla="*/ 543418 w 1255025"/>
                  <a:gd name="connsiteY5" fmla="*/ 52285 h 1202802"/>
                  <a:gd name="connsiteX6" fmla="*/ 400312 w 1255025"/>
                  <a:gd name="connsiteY6" fmla="*/ 342258 h 1202802"/>
                  <a:gd name="connsiteX7" fmla="*/ 80309 w 1255025"/>
                  <a:gd name="connsiteY7" fmla="*/ 388756 h 1202802"/>
                  <a:gd name="connsiteX8" fmla="*/ 987 w 1255025"/>
                  <a:gd name="connsiteY8" fmla="*/ 495052 h 1202802"/>
                  <a:gd name="connsiteX9" fmla="*/ 28334 w 1255025"/>
                  <a:gd name="connsiteY9" fmla="*/ 548724 h 1202802"/>
                  <a:gd name="connsiteX10" fmla="*/ 259879 w 1255025"/>
                  <a:gd name="connsiteY10" fmla="*/ 774436 h 1202802"/>
                  <a:gd name="connsiteX11" fmla="*/ 205212 w 1255025"/>
                  <a:gd name="connsiteY11" fmla="*/ 1093144 h 1202802"/>
                  <a:gd name="connsiteX12" fmla="*/ 281796 w 1255025"/>
                  <a:gd name="connsiteY12" fmla="*/ 1201428 h 1202802"/>
                  <a:gd name="connsiteX13" fmla="*/ 341284 w 1255025"/>
                  <a:gd name="connsiteY13" fmla="*/ 1192012 h 1202802"/>
                  <a:gd name="connsiteX14" fmla="*/ 627515 w 1255025"/>
                  <a:gd name="connsiteY14" fmla="*/ 1041544 h 1202802"/>
                  <a:gd name="connsiteX15" fmla="*/ 913736 w 1255025"/>
                  <a:gd name="connsiteY15" fmla="*/ 1192012 h 1202802"/>
                  <a:gd name="connsiteX16" fmla="*/ 1040382 w 1255025"/>
                  <a:gd name="connsiteY16" fmla="*/ 1152632 h 1202802"/>
                  <a:gd name="connsiteX17" fmla="*/ 1049808 w 1255025"/>
                  <a:gd name="connsiteY17" fmla="*/ 1093144 h 1202802"/>
                  <a:gd name="connsiteX18" fmla="*/ 995150 w 1255025"/>
                  <a:gd name="connsiteY18" fmla="*/ 774436 h 1202802"/>
                  <a:gd name="connsiteX19" fmla="*/ 1226704 w 1255025"/>
                  <a:gd name="connsiteY19" fmla="*/ 548724 h 1202802"/>
                  <a:gd name="connsiteX20" fmla="*/ 1250432 w 1255025"/>
                  <a:gd name="connsiteY20" fmla="*/ 452586 h 1202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55025" h="1202802">
                    <a:moveTo>
                      <a:pt x="1250432" y="452586"/>
                    </a:moveTo>
                    <a:cubicBezTo>
                      <a:pt x="1239403" y="418636"/>
                      <a:pt x="1210058" y="393895"/>
                      <a:pt x="1174729" y="388756"/>
                    </a:cubicBezTo>
                    <a:lnTo>
                      <a:pt x="854736" y="342258"/>
                    </a:lnTo>
                    <a:lnTo>
                      <a:pt x="711611" y="52285"/>
                    </a:lnTo>
                    <a:cubicBezTo>
                      <a:pt x="695818" y="20276"/>
                      <a:pt x="663209" y="0"/>
                      <a:pt x="627515" y="0"/>
                    </a:cubicBezTo>
                    <a:cubicBezTo>
                      <a:pt x="591820" y="0"/>
                      <a:pt x="559211" y="20267"/>
                      <a:pt x="543418" y="52285"/>
                    </a:cubicBezTo>
                    <a:lnTo>
                      <a:pt x="400312" y="342258"/>
                    </a:lnTo>
                    <a:lnTo>
                      <a:pt x="80309" y="388756"/>
                    </a:lnTo>
                    <a:cubicBezTo>
                      <a:pt x="29056" y="396203"/>
                      <a:pt x="-6460" y="443798"/>
                      <a:pt x="987" y="495052"/>
                    </a:cubicBezTo>
                    <a:cubicBezTo>
                      <a:pt x="3950" y="515459"/>
                      <a:pt x="13563" y="534328"/>
                      <a:pt x="28334" y="548724"/>
                    </a:cubicBezTo>
                    <a:lnTo>
                      <a:pt x="259879" y="774436"/>
                    </a:lnTo>
                    <a:lnTo>
                      <a:pt x="205212" y="1093144"/>
                    </a:lnTo>
                    <a:cubicBezTo>
                      <a:pt x="196452" y="1144191"/>
                      <a:pt x="230740" y="1192678"/>
                      <a:pt x="281796" y="1201428"/>
                    </a:cubicBezTo>
                    <a:cubicBezTo>
                      <a:pt x="302119" y="1204917"/>
                      <a:pt x="323033" y="1201606"/>
                      <a:pt x="341284" y="1192012"/>
                    </a:cubicBezTo>
                    <a:lnTo>
                      <a:pt x="627515" y="1041544"/>
                    </a:lnTo>
                    <a:lnTo>
                      <a:pt x="913736" y="1192012"/>
                    </a:lnTo>
                    <a:cubicBezTo>
                      <a:pt x="959587" y="1216114"/>
                      <a:pt x="1016289" y="1198483"/>
                      <a:pt x="1040382" y="1152632"/>
                    </a:cubicBezTo>
                    <a:cubicBezTo>
                      <a:pt x="1049986" y="1134381"/>
                      <a:pt x="1053297" y="1113467"/>
                      <a:pt x="1049808" y="1093144"/>
                    </a:cubicBezTo>
                    <a:lnTo>
                      <a:pt x="995150" y="774436"/>
                    </a:lnTo>
                    <a:lnTo>
                      <a:pt x="1226704" y="548724"/>
                    </a:lnTo>
                    <a:cubicBezTo>
                      <a:pt x="1252270" y="523806"/>
                      <a:pt x="1261461" y="486536"/>
                      <a:pt x="1250432" y="4525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37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4" name="Frihandsfigur: Form 373">
                <a:extLst>
                  <a:ext uri="{FF2B5EF4-FFF2-40B4-BE49-F238E27FC236}">
                    <a16:creationId xmlns:a16="http://schemas.microsoft.com/office/drawing/2014/main" id="{F04F1744-84CA-E3C2-C715-0152B527A598}"/>
                  </a:ext>
                </a:extLst>
              </p:cNvPr>
              <p:cNvSpPr/>
              <p:nvPr/>
            </p:nvSpPr>
            <p:spPr>
              <a:xfrm>
                <a:off x="10565968" y="-1742583"/>
                <a:ext cx="1658105" cy="1586203"/>
              </a:xfrm>
              <a:custGeom>
                <a:avLst/>
                <a:gdLst>
                  <a:gd name="connsiteX0" fmla="*/ 1577815 w 1658105"/>
                  <a:gd name="connsiteY0" fmla="*/ 535208 h 1586203"/>
                  <a:gd name="connsiteX1" fmla="*/ 1118552 w 1658105"/>
                  <a:gd name="connsiteY1" fmla="*/ 468471 h 1586203"/>
                  <a:gd name="connsiteX2" fmla="*/ 913164 w 1658105"/>
                  <a:gd name="connsiteY2" fmla="*/ 52302 h 1586203"/>
                  <a:gd name="connsiteX3" fmla="*/ 787558 w 1658105"/>
                  <a:gd name="connsiteY3" fmla="*/ 9705 h 1586203"/>
                  <a:gd name="connsiteX4" fmla="*/ 744961 w 1658105"/>
                  <a:gd name="connsiteY4" fmla="*/ 52302 h 1586203"/>
                  <a:gd name="connsiteX5" fmla="*/ 539573 w 1658105"/>
                  <a:gd name="connsiteY5" fmla="*/ 468471 h 1586203"/>
                  <a:gd name="connsiteX6" fmla="*/ 80310 w 1658105"/>
                  <a:gd name="connsiteY6" fmla="*/ 535208 h 1586203"/>
                  <a:gd name="connsiteX7" fmla="*/ 986 w 1658105"/>
                  <a:gd name="connsiteY7" fmla="*/ 641504 h 1586203"/>
                  <a:gd name="connsiteX8" fmla="*/ 28325 w 1658105"/>
                  <a:gd name="connsiteY8" fmla="*/ 695167 h 1586203"/>
                  <a:gd name="connsiteX9" fmla="*/ 360651 w 1658105"/>
                  <a:gd name="connsiteY9" fmla="*/ 1019137 h 1586203"/>
                  <a:gd name="connsiteX10" fmla="*/ 282200 w 1658105"/>
                  <a:gd name="connsiteY10" fmla="*/ 1476552 h 1586203"/>
                  <a:gd name="connsiteX11" fmla="*/ 358784 w 1658105"/>
                  <a:gd name="connsiteY11" fmla="*/ 1584836 h 1586203"/>
                  <a:gd name="connsiteX12" fmla="*/ 418281 w 1658105"/>
                  <a:gd name="connsiteY12" fmla="*/ 1575411 h 1586203"/>
                  <a:gd name="connsiteX13" fmla="*/ 829058 w 1658105"/>
                  <a:gd name="connsiteY13" fmla="*/ 1359453 h 1586203"/>
                  <a:gd name="connsiteX14" fmla="*/ 1239834 w 1658105"/>
                  <a:gd name="connsiteY14" fmla="*/ 1575411 h 1586203"/>
                  <a:gd name="connsiteX15" fmla="*/ 1366491 w 1658105"/>
                  <a:gd name="connsiteY15" fmla="*/ 1536049 h 1586203"/>
                  <a:gd name="connsiteX16" fmla="*/ 1375916 w 1658105"/>
                  <a:gd name="connsiteY16" fmla="*/ 1476552 h 1586203"/>
                  <a:gd name="connsiteX17" fmla="*/ 1297465 w 1658105"/>
                  <a:gd name="connsiteY17" fmla="*/ 1019137 h 1586203"/>
                  <a:gd name="connsiteX18" fmla="*/ 1629791 w 1658105"/>
                  <a:gd name="connsiteY18" fmla="*/ 695195 h 1586203"/>
                  <a:gd name="connsiteX19" fmla="*/ 1631470 w 1658105"/>
                  <a:gd name="connsiteY19" fmla="*/ 562575 h 1586203"/>
                  <a:gd name="connsiteX20" fmla="*/ 1577815 w 1658105"/>
                  <a:gd name="connsiteY20" fmla="*/ 535236 h 1586203"/>
                  <a:gd name="connsiteX21" fmla="*/ 1131223 w 1658105"/>
                  <a:gd name="connsiteY21" fmla="*/ 919209 h 1586203"/>
                  <a:gd name="connsiteX22" fmla="*/ 1104250 w 1658105"/>
                  <a:gd name="connsiteY22" fmla="*/ 1002218 h 1586203"/>
                  <a:gd name="connsiteX23" fmla="*/ 1158917 w 1658105"/>
                  <a:gd name="connsiteY23" fmla="*/ 1320936 h 1586203"/>
                  <a:gd name="connsiteX24" fmla="*/ 872696 w 1658105"/>
                  <a:gd name="connsiteY24" fmla="*/ 1170458 h 1586203"/>
                  <a:gd name="connsiteX25" fmla="*/ 785411 w 1658105"/>
                  <a:gd name="connsiteY25" fmla="*/ 1170458 h 1586203"/>
                  <a:gd name="connsiteX26" fmla="*/ 499199 w 1658105"/>
                  <a:gd name="connsiteY26" fmla="*/ 1320936 h 1586203"/>
                  <a:gd name="connsiteX27" fmla="*/ 553866 w 1658105"/>
                  <a:gd name="connsiteY27" fmla="*/ 1002218 h 1586203"/>
                  <a:gd name="connsiteX28" fmla="*/ 526893 w 1658105"/>
                  <a:gd name="connsiteY28" fmla="*/ 919209 h 1586203"/>
                  <a:gd name="connsiteX29" fmla="*/ 295330 w 1658105"/>
                  <a:gd name="connsiteY29" fmla="*/ 693526 h 1586203"/>
                  <a:gd name="connsiteX30" fmla="*/ 615332 w 1658105"/>
                  <a:gd name="connsiteY30" fmla="*/ 647028 h 1586203"/>
                  <a:gd name="connsiteX31" fmla="*/ 685952 w 1658105"/>
                  <a:gd name="connsiteY31" fmla="*/ 595727 h 1586203"/>
                  <a:gd name="connsiteX32" fmla="*/ 829058 w 1658105"/>
                  <a:gd name="connsiteY32" fmla="*/ 305745 h 1586203"/>
                  <a:gd name="connsiteX33" fmla="*/ 972164 w 1658105"/>
                  <a:gd name="connsiteY33" fmla="*/ 595727 h 1586203"/>
                  <a:gd name="connsiteX34" fmla="*/ 1042793 w 1658105"/>
                  <a:gd name="connsiteY34" fmla="*/ 647028 h 1586203"/>
                  <a:gd name="connsiteX35" fmla="*/ 1362786 w 1658105"/>
                  <a:gd name="connsiteY35" fmla="*/ 693526 h 1586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58105" h="1586203">
                    <a:moveTo>
                      <a:pt x="1577815" y="535208"/>
                    </a:moveTo>
                    <a:lnTo>
                      <a:pt x="1118552" y="468471"/>
                    </a:lnTo>
                    <a:lnTo>
                      <a:pt x="913164" y="52302"/>
                    </a:lnTo>
                    <a:cubicBezTo>
                      <a:pt x="890243" y="5850"/>
                      <a:pt x="834010" y="-13216"/>
                      <a:pt x="787558" y="9705"/>
                    </a:cubicBezTo>
                    <a:cubicBezTo>
                      <a:pt x="769064" y="18830"/>
                      <a:pt x="754086" y="33807"/>
                      <a:pt x="744961" y="52302"/>
                    </a:cubicBezTo>
                    <a:lnTo>
                      <a:pt x="539573" y="468471"/>
                    </a:lnTo>
                    <a:lnTo>
                      <a:pt x="80310" y="535208"/>
                    </a:lnTo>
                    <a:cubicBezTo>
                      <a:pt x="29056" y="542655"/>
                      <a:pt x="-6460" y="590250"/>
                      <a:pt x="986" y="641504"/>
                    </a:cubicBezTo>
                    <a:cubicBezTo>
                      <a:pt x="3950" y="661911"/>
                      <a:pt x="13563" y="680771"/>
                      <a:pt x="28325" y="695167"/>
                    </a:cubicBezTo>
                    <a:lnTo>
                      <a:pt x="360651" y="1019137"/>
                    </a:lnTo>
                    <a:lnTo>
                      <a:pt x="282200" y="1476552"/>
                    </a:lnTo>
                    <a:cubicBezTo>
                      <a:pt x="273450" y="1527599"/>
                      <a:pt x="307737" y="1576086"/>
                      <a:pt x="358784" y="1584836"/>
                    </a:cubicBezTo>
                    <a:cubicBezTo>
                      <a:pt x="379117" y="1588325"/>
                      <a:pt x="400021" y="1585005"/>
                      <a:pt x="418281" y="1575411"/>
                    </a:cubicBezTo>
                    <a:lnTo>
                      <a:pt x="829058" y="1359453"/>
                    </a:lnTo>
                    <a:lnTo>
                      <a:pt x="1239834" y="1575411"/>
                    </a:lnTo>
                    <a:cubicBezTo>
                      <a:pt x="1285676" y="1599514"/>
                      <a:pt x="1342388" y="1581891"/>
                      <a:pt x="1366491" y="1536049"/>
                    </a:cubicBezTo>
                    <a:cubicBezTo>
                      <a:pt x="1376085" y="1517790"/>
                      <a:pt x="1379405" y="1496885"/>
                      <a:pt x="1375916" y="1476552"/>
                    </a:cubicBezTo>
                    <a:lnTo>
                      <a:pt x="1297465" y="1019137"/>
                    </a:lnTo>
                    <a:lnTo>
                      <a:pt x="1629791" y="695195"/>
                    </a:lnTo>
                    <a:cubicBezTo>
                      <a:pt x="1666873" y="659041"/>
                      <a:pt x="1667633" y="599657"/>
                      <a:pt x="1631470" y="562575"/>
                    </a:cubicBezTo>
                    <a:cubicBezTo>
                      <a:pt x="1617074" y="547813"/>
                      <a:pt x="1598223" y="538200"/>
                      <a:pt x="1577815" y="535236"/>
                    </a:cubicBezTo>
                    <a:close/>
                    <a:moveTo>
                      <a:pt x="1131223" y="919209"/>
                    </a:moveTo>
                    <a:cubicBezTo>
                      <a:pt x="1109127" y="940761"/>
                      <a:pt x="1099045" y="971794"/>
                      <a:pt x="1104250" y="1002218"/>
                    </a:cubicBezTo>
                    <a:lnTo>
                      <a:pt x="1158917" y="1320936"/>
                    </a:lnTo>
                    <a:lnTo>
                      <a:pt x="872696" y="1170458"/>
                    </a:lnTo>
                    <a:cubicBezTo>
                      <a:pt x="845376" y="1156091"/>
                      <a:pt x="812730" y="1156091"/>
                      <a:pt x="785411" y="1170458"/>
                    </a:cubicBezTo>
                    <a:lnTo>
                      <a:pt x="499199" y="1320936"/>
                    </a:lnTo>
                    <a:lnTo>
                      <a:pt x="553866" y="1002218"/>
                    </a:lnTo>
                    <a:cubicBezTo>
                      <a:pt x="559071" y="971794"/>
                      <a:pt x="548989" y="940761"/>
                      <a:pt x="526893" y="919209"/>
                    </a:cubicBezTo>
                    <a:lnTo>
                      <a:pt x="295330" y="693526"/>
                    </a:lnTo>
                    <a:lnTo>
                      <a:pt x="615332" y="647028"/>
                    </a:lnTo>
                    <a:cubicBezTo>
                      <a:pt x="645878" y="642591"/>
                      <a:pt x="672288" y="623403"/>
                      <a:pt x="685952" y="595727"/>
                    </a:cubicBezTo>
                    <a:lnTo>
                      <a:pt x="829058" y="305745"/>
                    </a:lnTo>
                    <a:lnTo>
                      <a:pt x="972164" y="595727"/>
                    </a:lnTo>
                    <a:cubicBezTo>
                      <a:pt x="985828" y="623413"/>
                      <a:pt x="1012238" y="642591"/>
                      <a:pt x="1042793" y="647028"/>
                    </a:cubicBezTo>
                    <a:lnTo>
                      <a:pt x="1362786" y="693526"/>
                    </a:lnTo>
                    <a:close/>
                  </a:path>
                </a:pathLst>
              </a:custGeom>
              <a:solidFill>
                <a:srgbClr val="230B00"/>
              </a:solidFill>
              <a:ln w="937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575130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3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680" y="250032"/>
            <a:ext cx="5886591" cy="647700"/>
          </a:xfrm>
        </p:spPr>
        <p:txBody>
          <a:bodyPr/>
          <a:lstStyle/>
          <a:p>
            <a:r>
              <a:rPr lang="en-US" sz="1800"/>
              <a:t>Organization chart</a:t>
            </a:r>
          </a:p>
        </p:txBody>
      </p:sp>
      <p:grpSp>
        <p:nvGrpSpPr>
          <p:cNvPr id="6" name="Grupp 532">
            <a:extLst>
              <a:ext uri="{FF2B5EF4-FFF2-40B4-BE49-F238E27FC236}">
                <a16:creationId xmlns:a16="http://schemas.microsoft.com/office/drawing/2014/main" id="{AB194670-1703-78B1-1937-041C8CA4104E}"/>
              </a:ext>
            </a:extLst>
          </p:cNvPr>
          <p:cNvGrpSpPr/>
          <p:nvPr/>
        </p:nvGrpSpPr>
        <p:grpSpPr>
          <a:xfrm>
            <a:off x="3809250" y="1377165"/>
            <a:ext cx="1525500" cy="680930"/>
            <a:chOff x="5079589" y="1492636"/>
            <a:chExt cx="2034000" cy="907907"/>
          </a:xfrm>
        </p:grpSpPr>
        <p:sp>
          <p:nvSpPr>
            <p:cNvPr id="7" name="Rektangel: rundade hörn 517" descr="manager_soc">
              <a:extLst>
                <a:ext uri="{FF2B5EF4-FFF2-40B4-BE49-F238E27FC236}">
                  <a16:creationId xmlns:a16="http://schemas.microsoft.com/office/drawing/2014/main" id="{398A0B35-5AC4-8F80-B591-94D82F2141D4}"/>
                </a:ext>
              </a:extLst>
            </p:cNvPr>
            <p:cNvSpPr/>
            <p:nvPr/>
          </p:nvSpPr>
          <p:spPr>
            <a:xfrm>
              <a:off x="5114776" y="1492636"/>
              <a:ext cx="292249" cy="188973"/>
            </a:xfrm>
            <a:prstGeom prst="roundRect">
              <a:avLst>
                <a:gd name="adj" fmla="val 5326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45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161*</a:t>
              </a:r>
            </a:p>
          </p:txBody>
        </p:sp>
        <p:sp>
          <p:nvSpPr>
            <p:cNvPr id="8" name="Rektangel: rundade hörn 518">
              <a:extLst>
                <a:ext uri="{FF2B5EF4-FFF2-40B4-BE49-F238E27FC236}">
                  <a16:creationId xmlns:a16="http://schemas.microsoft.com/office/drawing/2014/main" id="{A1B9BAD1-F88F-8C7F-98CD-047AD370FA75}"/>
                </a:ext>
              </a:extLst>
            </p:cNvPr>
            <p:cNvSpPr/>
            <p:nvPr/>
          </p:nvSpPr>
          <p:spPr>
            <a:xfrm>
              <a:off x="5079589" y="1670050"/>
              <a:ext cx="2032822" cy="552035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rgbClr val="043C5B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" name="Rektangel 519" descr="manager_name">
              <a:extLst>
                <a:ext uri="{FF2B5EF4-FFF2-40B4-BE49-F238E27FC236}">
                  <a16:creationId xmlns:a16="http://schemas.microsoft.com/office/drawing/2014/main" id="{A04B02DC-A7C8-4C9E-BDAF-411D93777F9E}"/>
                </a:ext>
              </a:extLst>
            </p:cNvPr>
            <p:cNvSpPr/>
            <p:nvPr/>
          </p:nvSpPr>
          <p:spPr>
            <a:xfrm>
              <a:off x="5079589" y="1676656"/>
              <a:ext cx="2034000" cy="257161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b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750"/>
                </a:lnSpc>
              </a:pPr>
              <a:r>
                <a:rPr lang="en-US" sz="750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Carlota Canalias</a:t>
              </a:r>
            </a:p>
          </p:txBody>
        </p:sp>
        <p:sp>
          <p:nvSpPr>
            <p:cNvPr id="10" name="Rektangel 520" descr="manager_email">
              <a:extLst>
                <a:ext uri="{FF2B5EF4-FFF2-40B4-BE49-F238E27FC236}">
                  <a16:creationId xmlns:a16="http://schemas.microsoft.com/office/drawing/2014/main" id="{69AEAC0D-1189-73D9-1C82-197395CB63C4}"/>
                </a:ext>
              </a:extLst>
            </p:cNvPr>
            <p:cNvSpPr/>
            <p:nvPr/>
          </p:nvSpPr>
          <p:spPr>
            <a:xfrm>
              <a:off x="5079589" y="1938582"/>
              <a:ext cx="2034000" cy="1524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75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ccg@kth.se</a:t>
              </a:r>
            </a:p>
          </p:txBody>
        </p:sp>
        <p:sp>
          <p:nvSpPr>
            <p:cNvPr id="12" name="Rektangel 522" descr="manager_divisionName">
              <a:extLst>
                <a:ext uri="{FF2B5EF4-FFF2-40B4-BE49-F238E27FC236}">
                  <a16:creationId xmlns:a16="http://schemas.microsoft.com/office/drawing/2014/main" id="{B96FC181-E189-31FF-5EAF-44B65326D71F}"/>
                </a:ext>
              </a:extLst>
            </p:cNvPr>
            <p:cNvSpPr/>
            <p:nvPr/>
          </p:nvSpPr>
          <p:spPr>
            <a:xfrm>
              <a:off x="5079589" y="2248292"/>
              <a:ext cx="2034000" cy="15225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450"/>
                </a:lnSpc>
              </a:pPr>
              <a:r>
                <a:rPr lang="sv-SE" sz="45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rPr>
                <a:t>Institutionen för Tillämpad fysik</a:t>
              </a:r>
            </a:p>
          </p:txBody>
        </p:sp>
      </p:grpSp>
      <p:grpSp>
        <p:nvGrpSpPr>
          <p:cNvPr id="421" name="Grupp 420">
            <a:extLst>
              <a:ext uri="{FF2B5EF4-FFF2-40B4-BE49-F238E27FC236}">
                <a16:creationId xmlns:a16="http://schemas.microsoft.com/office/drawing/2014/main" id="{D87605B5-E86B-B86F-91AB-D25B747A2249}"/>
              </a:ext>
            </a:extLst>
          </p:cNvPr>
          <p:cNvGrpSpPr/>
          <p:nvPr/>
        </p:nvGrpSpPr>
        <p:grpSpPr>
          <a:xfrm>
            <a:off x="7759304" y="2224502"/>
            <a:ext cx="729000" cy="705130"/>
            <a:chOff x="7394804" y="2578392"/>
            <a:chExt cx="729000" cy="705130"/>
          </a:xfrm>
        </p:grpSpPr>
        <p:sp>
          <p:nvSpPr>
            <p:cNvPr id="15" name="Rektangel: rundade hörn 96" descr="subordinate_2_10_soc">
              <a:extLst>
                <a:ext uri="{FF2B5EF4-FFF2-40B4-BE49-F238E27FC236}">
                  <a16:creationId xmlns:a16="http://schemas.microsoft.com/office/drawing/2014/main" id="{6825EE45-C0FD-27DC-9FB4-B90D8A978C0F}"/>
                </a:ext>
              </a:extLst>
            </p:cNvPr>
            <p:cNvSpPr/>
            <p:nvPr/>
          </p:nvSpPr>
          <p:spPr>
            <a:xfrm>
              <a:off x="7421194" y="2578392"/>
              <a:ext cx="175705" cy="141730"/>
            </a:xfrm>
            <a:prstGeom prst="roundRect">
              <a:avLst>
                <a:gd name="adj" fmla="val 5326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45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2*</a:t>
              </a:r>
            </a:p>
          </p:txBody>
        </p:sp>
        <p:sp>
          <p:nvSpPr>
            <p:cNvPr id="16" name="Rektangel: rundade hörn 97">
              <a:extLst>
                <a:ext uri="{FF2B5EF4-FFF2-40B4-BE49-F238E27FC236}">
                  <a16:creationId xmlns:a16="http://schemas.microsoft.com/office/drawing/2014/main" id="{095DABEF-B4C0-5769-3F1B-FDBD448FCF43}"/>
                </a:ext>
              </a:extLst>
            </p:cNvPr>
            <p:cNvSpPr/>
            <p:nvPr/>
          </p:nvSpPr>
          <p:spPr>
            <a:xfrm>
              <a:off x="7394804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7" name="Rektangel 98" descr="subordinate_2_10_name">
              <a:extLst>
                <a:ext uri="{FF2B5EF4-FFF2-40B4-BE49-F238E27FC236}">
                  <a16:creationId xmlns:a16="http://schemas.microsoft.com/office/drawing/2014/main" id="{E69FCE5E-9053-D2A1-FEA8-DBA40196BFAB}"/>
                </a:ext>
              </a:extLst>
            </p:cNvPr>
            <p:cNvSpPr/>
            <p:nvPr/>
          </p:nvSpPr>
          <p:spPr>
            <a:xfrm>
              <a:off x="7394804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Vladislav Korenivski</a:t>
              </a:r>
            </a:p>
          </p:txBody>
        </p:sp>
        <p:sp>
          <p:nvSpPr>
            <p:cNvPr id="18" name="Rektangel 99" descr="subordinate_2_10_email">
              <a:extLst>
                <a:ext uri="{FF2B5EF4-FFF2-40B4-BE49-F238E27FC236}">
                  <a16:creationId xmlns:a16="http://schemas.microsoft.com/office/drawing/2014/main" id="{A1AAB8E4-58F1-2C15-E868-32EB473DAD45}"/>
                </a:ext>
              </a:extLst>
            </p:cNvPr>
            <p:cNvSpPr/>
            <p:nvPr/>
          </p:nvSpPr>
          <p:spPr>
            <a:xfrm>
              <a:off x="7394804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vk@kth.se</a:t>
              </a:r>
            </a:p>
          </p:txBody>
        </p:sp>
      </p:grpSp>
      <p:grpSp>
        <p:nvGrpSpPr>
          <p:cNvPr id="419" name="Grupp 418">
            <a:extLst>
              <a:ext uri="{FF2B5EF4-FFF2-40B4-BE49-F238E27FC236}">
                <a16:creationId xmlns:a16="http://schemas.microsoft.com/office/drawing/2014/main" id="{3E84B6F9-EC04-668C-3FEF-6F691AF5F99B}"/>
              </a:ext>
            </a:extLst>
          </p:cNvPr>
          <p:cNvGrpSpPr/>
          <p:nvPr/>
        </p:nvGrpSpPr>
        <p:grpSpPr>
          <a:xfrm>
            <a:off x="6170408" y="2224502"/>
            <a:ext cx="729000" cy="705130"/>
            <a:chOff x="5805908" y="2578392"/>
            <a:chExt cx="729000" cy="705130"/>
          </a:xfrm>
        </p:grpSpPr>
        <p:sp>
          <p:nvSpPr>
            <p:cNvPr id="24" name="Rektangel: rundade hörn 345">
              <a:extLst>
                <a:ext uri="{FF2B5EF4-FFF2-40B4-BE49-F238E27FC236}">
                  <a16:creationId xmlns:a16="http://schemas.microsoft.com/office/drawing/2014/main" id="{A6CDD77E-2142-D1A8-F31E-C4DA627590E1}"/>
                </a:ext>
              </a:extLst>
            </p:cNvPr>
            <p:cNvSpPr/>
            <p:nvPr/>
          </p:nvSpPr>
          <p:spPr>
            <a:xfrm>
              <a:off x="5805908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5" name="Rektangel 346" descr="subordinate_2_8_name">
              <a:extLst>
                <a:ext uri="{FF2B5EF4-FFF2-40B4-BE49-F238E27FC236}">
                  <a16:creationId xmlns:a16="http://schemas.microsoft.com/office/drawing/2014/main" id="{B43FFD90-52D5-2A74-AD9C-8E8E86697017}"/>
                </a:ext>
              </a:extLst>
            </p:cNvPr>
            <p:cNvSpPr/>
            <p:nvPr/>
          </p:nvSpPr>
          <p:spPr>
            <a:xfrm>
              <a:off x="5805908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Ulrich Vogt</a:t>
              </a:r>
            </a:p>
          </p:txBody>
        </p:sp>
        <p:sp>
          <p:nvSpPr>
            <p:cNvPr id="26" name="Rektangel 347" descr="subordinate_2_8_email">
              <a:extLst>
                <a:ext uri="{FF2B5EF4-FFF2-40B4-BE49-F238E27FC236}">
                  <a16:creationId xmlns:a16="http://schemas.microsoft.com/office/drawing/2014/main" id="{22CA1563-8F73-DA51-27AE-A86303999731}"/>
                </a:ext>
              </a:extLst>
            </p:cNvPr>
            <p:cNvSpPr/>
            <p:nvPr/>
          </p:nvSpPr>
          <p:spPr>
            <a:xfrm>
              <a:off x="5805908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uvogt@kth.se</a:t>
              </a:r>
            </a:p>
          </p:txBody>
        </p:sp>
      </p:grpSp>
      <p:grpSp>
        <p:nvGrpSpPr>
          <p:cNvPr id="417" name="Grupp 416">
            <a:extLst>
              <a:ext uri="{FF2B5EF4-FFF2-40B4-BE49-F238E27FC236}">
                <a16:creationId xmlns:a16="http://schemas.microsoft.com/office/drawing/2014/main" id="{90502C57-01B3-F2E6-4582-B51EA1C5DE57}"/>
              </a:ext>
            </a:extLst>
          </p:cNvPr>
          <p:cNvGrpSpPr/>
          <p:nvPr/>
        </p:nvGrpSpPr>
        <p:grpSpPr>
          <a:xfrm>
            <a:off x="4581512" y="2224502"/>
            <a:ext cx="729000" cy="705130"/>
            <a:chOff x="4217012" y="2578392"/>
            <a:chExt cx="729000" cy="705130"/>
          </a:xfrm>
        </p:grpSpPr>
        <p:sp>
          <p:nvSpPr>
            <p:cNvPr id="31" name="Rektangel: rundade hörn 352" descr="subordinate_2_6_soc">
              <a:extLst>
                <a:ext uri="{FF2B5EF4-FFF2-40B4-BE49-F238E27FC236}">
                  <a16:creationId xmlns:a16="http://schemas.microsoft.com/office/drawing/2014/main" id="{0382E6F9-F3E1-7E58-B213-CB597CEA50B1}"/>
                </a:ext>
              </a:extLst>
            </p:cNvPr>
            <p:cNvSpPr/>
            <p:nvPr/>
          </p:nvSpPr>
          <p:spPr>
            <a:xfrm>
              <a:off x="4243402" y="2578392"/>
              <a:ext cx="175705" cy="141730"/>
            </a:xfrm>
            <a:prstGeom prst="roundRect">
              <a:avLst>
                <a:gd name="adj" fmla="val 5326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45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23*</a:t>
              </a:r>
            </a:p>
          </p:txBody>
        </p:sp>
        <p:sp>
          <p:nvSpPr>
            <p:cNvPr id="32" name="Rektangel: rundade hörn 353">
              <a:extLst>
                <a:ext uri="{FF2B5EF4-FFF2-40B4-BE49-F238E27FC236}">
                  <a16:creationId xmlns:a16="http://schemas.microsoft.com/office/drawing/2014/main" id="{88FB7E79-074E-91F9-D44B-C016B4C54DA4}"/>
                </a:ext>
              </a:extLst>
            </p:cNvPr>
            <p:cNvSpPr/>
            <p:nvPr/>
          </p:nvSpPr>
          <p:spPr>
            <a:xfrm>
              <a:off x="4217012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3" name="Rektangel 354" descr="subordinate_2_6_name">
              <a:extLst>
                <a:ext uri="{FF2B5EF4-FFF2-40B4-BE49-F238E27FC236}">
                  <a16:creationId xmlns:a16="http://schemas.microsoft.com/office/drawing/2014/main" id="{27207E0F-5097-5A02-0B85-7AC6774C68D0}"/>
                </a:ext>
              </a:extLst>
            </p:cNvPr>
            <p:cNvSpPr/>
            <p:nvPr/>
          </p:nvSpPr>
          <p:spPr>
            <a:xfrm>
              <a:off x="4217012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Mats Göthelid</a:t>
              </a:r>
            </a:p>
          </p:txBody>
        </p:sp>
        <p:sp>
          <p:nvSpPr>
            <p:cNvPr id="34" name="Rektangel 355" descr="subordinate_2_6_email">
              <a:extLst>
                <a:ext uri="{FF2B5EF4-FFF2-40B4-BE49-F238E27FC236}">
                  <a16:creationId xmlns:a16="http://schemas.microsoft.com/office/drawing/2014/main" id="{A48268F2-8265-DC5F-BDB1-92DFA1503D24}"/>
                </a:ext>
              </a:extLst>
            </p:cNvPr>
            <p:cNvSpPr/>
            <p:nvPr/>
          </p:nvSpPr>
          <p:spPr>
            <a:xfrm>
              <a:off x="4217012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gothelid@kth.se</a:t>
              </a:r>
            </a:p>
          </p:txBody>
        </p:sp>
      </p:grpSp>
      <p:grpSp>
        <p:nvGrpSpPr>
          <p:cNvPr id="415" name="Grupp 414">
            <a:extLst>
              <a:ext uri="{FF2B5EF4-FFF2-40B4-BE49-F238E27FC236}">
                <a16:creationId xmlns:a16="http://schemas.microsoft.com/office/drawing/2014/main" id="{33956410-D487-DD3C-BA92-313C127418B9}"/>
              </a:ext>
            </a:extLst>
          </p:cNvPr>
          <p:cNvGrpSpPr/>
          <p:nvPr/>
        </p:nvGrpSpPr>
        <p:grpSpPr>
          <a:xfrm>
            <a:off x="2992616" y="2224502"/>
            <a:ext cx="729000" cy="705130"/>
            <a:chOff x="2628116" y="2578392"/>
            <a:chExt cx="729000" cy="705130"/>
          </a:xfrm>
        </p:grpSpPr>
        <p:sp>
          <p:nvSpPr>
            <p:cNvPr id="39" name="Rektangel: rundade hörn 360" descr="subordinate_2_4_soc">
              <a:extLst>
                <a:ext uri="{FF2B5EF4-FFF2-40B4-BE49-F238E27FC236}">
                  <a16:creationId xmlns:a16="http://schemas.microsoft.com/office/drawing/2014/main" id="{7A03D7F5-1D65-7EEA-551E-60E4AA9A0E07}"/>
                </a:ext>
              </a:extLst>
            </p:cNvPr>
            <p:cNvSpPr/>
            <p:nvPr/>
          </p:nvSpPr>
          <p:spPr>
            <a:xfrm>
              <a:off x="2654506" y="2578392"/>
              <a:ext cx="175705" cy="141730"/>
            </a:xfrm>
            <a:prstGeom prst="roundRect">
              <a:avLst>
                <a:gd name="adj" fmla="val 5326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45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9*</a:t>
              </a:r>
            </a:p>
          </p:txBody>
        </p:sp>
        <p:sp>
          <p:nvSpPr>
            <p:cNvPr id="40" name="Rektangel: rundade hörn 361">
              <a:extLst>
                <a:ext uri="{FF2B5EF4-FFF2-40B4-BE49-F238E27FC236}">
                  <a16:creationId xmlns:a16="http://schemas.microsoft.com/office/drawing/2014/main" id="{F2EE3C74-13BF-CFA1-574E-DF36F15818A5}"/>
                </a:ext>
              </a:extLst>
            </p:cNvPr>
            <p:cNvSpPr/>
            <p:nvPr/>
          </p:nvSpPr>
          <p:spPr>
            <a:xfrm>
              <a:off x="2628116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1" name="Rektangel 362" descr="subordinate_2_4_name">
              <a:extLst>
                <a:ext uri="{FF2B5EF4-FFF2-40B4-BE49-F238E27FC236}">
                  <a16:creationId xmlns:a16="http://schemas.microsoft.com/office/drawing/2014/main" id="{68CE3010-CA13-355A-E553-91E574F1D523}"/>
                </a:ext>
              </a:extLst>
            </p:cNvPr>
            <p:cNvSpPr/>
            <p:nvPr/>
          </p:nvSpPr>
          <p:spPr>
            <a:xfrm>
              <a:off x="2628116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Jerker Widengren</a:t>
              </a:r>
            </a:p>
          </p:txBody>
        </p:sp>
        <p:sp>
          <p:nvSpPr>
            <p:cNvPr id="42" name="Rektangel 363" descr="subordinate_2_4_email">
              <a:extLst>
                <a:ext uri="{FF2B5EF4-FFF2-40B4-BE49-F238E27FC236}">
                  <a16:creationId xmlns:a16="http://schemas.microsoft.com/office/drawing/2014/main" id="{47967DD5-696F-8D19-451C-83D0B7AFA096}"/>
                </a:ext>
              </a:extLst>
            </p:cNvPr>
            <p:cNvSpPr/>
            <p:nvPr/>
          </p:nvSpPr>
          <p:spPr>
            <a:xfrm>
              <a:off x="2628116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jwideng@kth.se</a:t>
              </a:r>
            </a:p>
          </p:txBody>
        </p:sp>
      </p:grpSp>
      <p:grpSp>
        <p:nvGrpSpPr>
          <p:cNvPr id="413" name="Grupp 412">
            <a:extLst>
              <a:ext uri="{FF2B5EF4-FFF2-40B4-BE49-F238E27FC236}">
                <a16:creationId xmlns:a16="http://schemas.microsoft.com/office/drawing/2014/main" id="{3DD1A28D-65A7-A2D0-8740-C644846C95A2}"/>
              </a:ext>
            </a:extLst>
          </p:cNvPr>
          <p:cNvGrpSpPr/>
          <p:nvPr/>
        </p:nvGrpSpPr>
        <p:grpSpPr>
          <a:xfrm>
            <a:off x="1403720" y="2224502"/>
            <a:ext cx="729000" cy="705130"/>
            <a:chOff x="1039220" y="2578392"/>
            <a:chExt cx="729000" cy="705130"/>
          </a:xfrm>
        </p:grpSpPr>
        <p:sp>
          <p:nvSpPr>
            <p:cNvPr id="47" name="Rektangel: rundade hörn 368" descr="subordinate_2_2_soc">
              <a:extLst>
                <a:ext uri="{FF2B5EF4-FFF2-40B4-BE49-F238E27FC236}">
                  <a16:creationId xmlns:a16="http://schemas.microsoft.com/office/drawing/2014/main" id="{689680E8-9B76-E424-0B34-98CE9FA47752}"/>
                </a:ext>
              </a:extLst>
            </p:cNvPr>
            <p:cNvSpPr/>
            <p:nvPr/>
          </p:nvSpPr>
          <p:spPr>
            <a:xfrm>
              <a:off x="1065610" y="2578392"/>
              <a:ext cx="175705" cy="141730"/>
            </a:xfrm>
            <a:prstGeom prst="roundRect">
              <a:avLst>
                <a:gd name="adj" fmla="val 5326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45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21*</a:t>
              </a:r>
            </a:p>
          </p:txBody>
        </p:sp>
        <p:sp>
          <p:nvSpPr>
            <p:cNvPr id="48" name="Rektangel: rundade hörn 369">
              <a:extLst>
                <a:ext uri="{FF2B5EF4-FFF2-40B4-BE49-F238E27FC236}">
                  <a16:creationId xmlns:a16="http://schemas.microsoft.com/office/drawing/2014/main" id="{5003340A-E360-2F5A-8204-4941B129DCB7}"/>
                </a:ext>
              </a:extLst>
            </p:cNvPr>
            <p:cNvSpPr/>
            <p:nvPr/>
          </p:nvSpPr>
          <p:spPr>
            <a:xfrm>
              <a:off x="1039220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9" name="Rektangel 370" descr="subordinate_2_2_name">
              <a:extLst>
                <a:ext uri="{FF2B5EF4-FFF2-40B4-BE49-F238E27FC236}">
                  <a16:creationId xmlns:a16="http://schemas.microsoft.com/office/drawing/2014/main" id="{7607F2B9-33FB-DEB8-86AC-47CAD95BD522}"/>
                </a:ext>
              </a:extLst>
            </p:cNvPr>
            <p:cNvSpPr/>
            <p:nvPr/>
          </p:nvSpPr>
          <p:spPr>
            <a:xfrm>
              <a:off x="1039220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David B Haviland</a:t>
              </a:r>
            </a:p>
          </p:txBody>
        </p:sp>
        <p:sp>
          <p:nvSpPr>
            <p:cNvPr id="50" name="Rektangel 371" descr="subordinate_2_2_email">
              <a:extLst>
                <a:ext uri="{FF2B5EF4-FFF2-40B4-BE49-F238E27FC236}">
                  <a16:creationId xmlns:a16="http://schemas.microsoft.com/office/drawing/2014/main" id="{9CCD83B3-02B7-F33A-C4A7-5C9241F32A0D}"/>
                </a:ext>
              </a:extLst>
            </p:cNvPr>
            <p:cNvSpPr/>
            <p:nvPr/>
          </p:nvSpPr>
          <p:spPr>
            <a:xfrm>
              <a:off x="1039220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haviland@kth.se</a:t>
              </a:r>
            </a:p>
          </p:txBody>
        </p:sp>
      </p:grpSp>
      <p:grpSp>
        <p:nvGrpSpPr>
          <p:cNvPr id="412" name="Grupp 411">
            <a:extLst>
              <a:ext uri="{FF2B5EF4-FFF2-40B4-BE49-F238E27FC236}">
                <a16:creationId xmlns:a16="http://schemas.microsoft.com/office/drawing/2014/main" id="{32C352D6-3CE4-1073-DD7B-91D1FC69EFD9}"/>
              </a:ext>
            </a:extLst>
          </p:cNvPr>
          <p:cNvGrpSpPr/>
          <p:nvPr/>
        </p:nvGrpSpPr>
        <p:grpSpPr>
          <a:xfrm>
            <a:off x="609272" y="2224502"/>
            <a:ext cx="729000" cy="705130"/>
            <a:chOff x="244772" y="2578392"/>
            <a:chExt cx="729000" cy="705130"/>
          </a:xfrm>
        </p:grpSpPr>
        <p:sp>
          <p:nvSpPr>
            <p:cNvPr id="56" name="Rektangel: rundade hörn 377">
              <a:extLst>
                <a:ext uri="{FF2B5EF4-FFF2-40B4-BE49-F238E27FC236}">
                  <a16:creationId xmlns:a16="http://schemas.microsoft.com/office/drawing/2014/main" id="{4A05C7D7-8CBD-EE53-4D11-83216BD84965}"/>
                </a:ext>
              </a:extLst>
            </p:cNvPr>
            <p:cNvSpPr/>
            <p:nvPr/>
          </p:nvSpPr>
          <p:spPr>
            <a:xfrm>
              <a:off x="244772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7" name="Rektangel 378" descr="subordinate_2_1_name">
              <a:extLst>
                <a:ext uri="{FF2B5EF4-FFF2-40B4-BE49-F238E27FC236}">
                  <a16:creationId xmlns:a16="http://schemas.microsoft.com/office/drawing/2014/main" id="{741D2C5C-D310-0E8D-2FB1-7B99F35F8620}"/>
                </a:ext>
              </a:extLst>
            </p:cNvPr>
            <p:cNvSpPr/>
            <p:nvPr/>
          </p:nvSpPr>
          <p:spPr>
            <a:xfrm>
              <a:off x="244772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Björn Hessmo</a:t>
              </a:r>
            </a:p>
          </p:txBody>
        </p:sp>
        <p:sp>
          <p:nvSpPr>
            <p:cNvPr id="58" name="Rektangel 379" descr="subordinate_2_1_email">
              <a:extLst>
                <a:ext uri="{FF2B5EF4-FFF2-40B4-BE49-F238E27FC236}">
                  <a16:creationId xmlns:a16="http://schemas.microsoft.com/office/drawing/2014/main" id="{A853F04A-C2C8-FF12-EEB2-9177424AEB34}"/>
                </a:ext>
              </a:extLst>
            </p:cNvPr>
            <p:cNvSpPr/>
            <p:nvPr/>
          </p:nvSpPr>
          <p:spPr>
            <a:xfrm>
              <a:off x="244772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hessmo@kth.se</a:t>
              </a:r>
            </a:p>
          </p:txBody>
        </p:sp>
      </p:grpSp>
      <p:grpSp>
        <p:nvGrpSpPr>
          <p:cNvPr id="414" name="Grupp 413">
            <a:extLst>
              <a:ext uri="{FF2B5EF4-FFF2-40B4-BE49-F238E27FC236}">
                <a16:creationId xmlns:a16="http://schemas.microsoft.com/office/drawing/2014/main" id="{89FB14DB-6DC8-AA89-0F34-D7DEBC13E6C7}"/>
              </a:ext>
            </a:extLst>
          </p:cNvPr>
          <p:cNvGrpSpPr/>
          <p:nvPr/>
        </p:nvGrpSpPr>
        <p:grpSpPr>
          <a:xfrm>
            <a:off x="2198168" y="2224502"/>
            <a:ext cx="729000" cy="705130"/>
            <a:chOff x="1833668" y="2578392"/>
            <a:chExt cx="729000" cy="705130"/>
          </a:xfrm>
        </p:grpSpPr>
        <p:sp>
          <p:nvSpPr>
            <p:cNvPr id="63" name="Rektangel: rundade hörn 384" descr="subordinate_2_3_soc">
              <a:extLst>
                <a:ext uri="{FF2B5EF4-FFF2-40B4-BE49-F238E27FC236}">
                  <a16:creationId xmlns:a16="http://schemas.microsoft.com/office/drawing/2014/main" id="{1DE8D716-7BD5-9083-3CF1-97CD4A5AE4D9}"/>
                </a:ext>
              </a:extLst>
            </p:cNvPr>
            <p:cNvSpPr/>
            <p:nvPr/>
          </p:nvSpPr>
          <p:spPr>
            <a:xfrm>
              <a:off x="1860058" y="2578392"/>
              <a:ext cx="175705" cy="141730"/>
            </a:xfrm>
            <a:prstGeom prst="roundRect">
              <a:avLst>
                <a:gd name="adj" fmla="val 5326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45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44*</a:t>
              </a:r>
            </a:p>
          </p:txBody>
        </p:sp>
        <p:sp>
          <p:nvSpPr>
            <p:cNvPr id="256" name="Rektangel: rundade hörn 385">
              <a:extLst>
                <a:ext uri="{FF2B5EF4-FFF2-40B4-BE49-F238E27FC236}">
                  <a16:creationId xmlns:a16="http://schemas.microsoft.com/office/drawing/2014/main" id="{01B417C7-AED8-0932-0789-B74384502C51}"/>
                </a:ext>
              </a:extLst>
            </p:cNvPr>
            <p:cNvSpPr/>
            <p:nvPr/>
          </p:nvSpPr>
          <p:spPr>
            <a:xfrm>
              <a:off x="1833668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57" name="Rektangel 386" descr="subordinate_2_3_name">
              <a:extLst>
                <a:ext uri="{FF2B5EF4-FFF2-40B4-BE49-F238E27FC236}">
                  <a16:creationId xmlns:a16="http://schemas.microsoft.com/office/drawing/2014/main" id="{510CB2FA-4609-7159-5CC9-6C9627451A32}"/>
                </a:ext>
              </a:extLst>
            </p:cNvPr>
            <p:cNvSpPr/>
            <p:nvPr/>
          </p:nvSpPr>
          <p:spPr>
            <a:xfrm>
              <a:off x="1833668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Hjalmar Brismar</a:t>
              </a:r>
            </a:p>
          </p:txBody>
        </p:sp>
        <p:sp>
          <p:nvSpPr>
            <p:cNvPr id="258" name="Rektangel 387" descr="subordinate_2_3_email">
              <a:extLst>
                <a:ext uri="{FF2B5EF4-FFF2-40B4-BE49-F238E27FC236}">
                  <a16:creationId xmlns:a16="http://schemas.microsoft.com/office/drawing/2014/main" id="{4100E3BA-BC03-5E2E-B1F3-BEFA0EE3799E}"/>
                </a:ext>
              </a:extLst>
            </p:cNvPr>
            <p:cNvSpPr/>
            <p:nvPr/>
          </p:nvSpPr>
          <p:spPr>
            <a:xfrm>
              <a:off x="1833668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brismar@kth.se</a:t>
              </a:r>
            </a:p>
          </p:txBody>
        </p:sp>
      </p:grpSp>
      <p:grpSp>
        <p:nvGrpSpPr>
          <p:cNvPr id="416" name="Grupp 415">
            <a:extLst>
              <a:ext uri="{FF2B5EF4-FFF2-40B4-BE49-F238E27FC236}">
                <a16:creationId xmlns:a16="http://schemas.microsoft.com/office/drawing/2014/main" id="{38A70765-D569-9CFB-80B2-52A54B4FC29A}"/>
              </a:ext>
            </a:extLst>
          </p:cNvPr>
          <p:cNvGrpSpPr/>
          <p:nvPr/>
        </p:nvGrpSpPr>
        <p:grpSpPr>
          <a:xfrm>
            <a:off x="3787064" y="2224502"/>
            <a:ext cx="729000" cy="705130"/>
            <a:chOff x="3422564" y="2578392"/>
            <a:chExt cx="729000" cy="705130"/>
          </a:xfrm>
        </p:grpSpPr>
        <p:sp>
          <p:nvSpPr>
            <p:cNvPr id="263" name="Rektangel: rundade hörn 392" descr="subordinate_2_5_soc">
              <a:extLst>
                <a:ext uri="{FF2B5EF4-FFF2-40B4-BE49-F238E27FC236}">
                  <a16:creationId xmlns:a16="http://schemas.microsoft.com/office/drawing/2014/main" id="{232B6F3E-8792-8FBB-B19F-3A5AEB7B42BC}"/>
                </a:ext>
              </a:extLst>
            </p:cNvPr>
            <p:cNvSpPr/>
            <p:nvPr/>
          </p:nvSpPr>
          <p:spPr>
            <a:xfrm>
              <a:off x="3448954" y="2578392"/>
              <a:ext cx="175705" cy="141730"/>
            </a:xfrm>
            <a:prstGeom prst="roundRect">
              <a:avLst>
                <a:gd name="adj" fmla="val 5326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45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22*</a:t>
              </a:r>
            </a:p>
          </p:txBody>
        </p:sp>
        <p:sp>
          <p:nvSpPr>
            <p:cNvPr id="264" name="Rektangel: rundade hörn 393">
              <a:extLst>
                <a:ext uri="{FF2B5EF4-FFF2-40B4-BE49-F238E27FC236}">
                  <a16:creationId xmlns:a16="http://schemas.microsoft.com/office/drawing/2014/main" id="{0FEBE097-98F1-FBF6-CB39-AA999B1274E0}"/>
                </a:ext>
              </a:extLst>
            </p:cNvPr>
            <p:cNvSpPr/>
            <p:nvPr/>
          </p:nvSpPr>
          <p:spPr>
            <a:xfrm>
              <a:off x="3422564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65" name="Rektangel 394" descr="subordinate_2_5_name">
              <a:extLst>
                <a:ext uri="{FF2B5EF4-FFF2-40B4-BE49-F238E27FC236}">
                  <a16:creationId xmlns:a16="http://schemas.microsoft.com/office/drawing/2014/main" id="{71990F99-C096-C79E-B667-017E80C84FD0}"/>
                </a:ext>
              </a:extLst>
            </p:cNvPr>
            <p:cNvSpPr/>
            <p:nvPr/>
          </p:nvSpPr>
          <p:spPr>
            <a:xfrm>
              <a:off x="3422564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Linda Lundström</a:t>
              </a:r>
            </a:p>
          </p:txBody>
        </p:sp>
        <p:sp>
          <p:nvSpPr>
            <p:cNvPr id="266" name="Rektangel 395" descr="subordinate_2_5_email">
              <a:extLst>
                <a:ext uri="{FF2B5EF4-FFF2-40B4-BE49-F238E27FC236}">
                  <a16:creationId xmlns:a16="http://schemas.microsoft.com/office/drawing/2014/main" id="{9B93F98D-352E-7028-2475-2D5EEE978ACC}"/>
                </a:ext>
              </a:extLst>
            </p:cNvPr>
            <p:cNvSpPr/>
            <p:nvPr/>
          </p:nvSpPr>
          <p:spPr>
            <a:xfrm>
              <a:off x="3422564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lindafr@kth.se</a:t>
              </a:r>
            </a:p>
          </p:txBody>
        </p:sp>
      </p:grpSp>
      <p:grpSp>
        <p:nvGrpSpPr>
          <p:cNvPr id="418" name="Grupp 417">
            <a:extLst>
              <a:ext uri="{FF2B5EF4-FFF2-40B4-BE49-F238E27FC236}">
                <a16:creationId xmlns:a16="http://schemas.microsoft.com/office/drawing/2014/main" id="{113AF1B6-B974-D25A-7A0E-1DD1B4A4F2E9}"/>
              </a:ext>
            </a:extLst>
          </p:cNvPr>
          <p:cNvGrpSpPr/>
          <p:nvPr/>
        </p:nvGrpSpPr>
        <p:grpSpPr>
          <a:xfrm>
            <a:off x="5375960" y="2224502"/>
            <a:ext cx="729000" cy="705130"/>
            <a:chOff x="5011460" y="2578392"/>
            <a:chExt cx="729000" cy="705130"/>
          </a:xfrm>
        </p:grpSpPr>
        <p:sp>
          <p:nvSpPr>
            <p:cNvPr id="271" name="Rektangel: rundade hörn 400" descr="subordinate_2_7_soc">
              <a:extLst>
                <a:ext uri="{FF2B5EF4-FFF2-40B4-BE49-F238E27FC236}">
                  <a16:creationId xmlns:a16="http://schemas.microsoft.com/office/drawing/2014/main" id="{966EF43F-8282-B22B-9873-02D6AD877487}"/>
                </a:ext>
              </a:extLst>
            </p:cNvPr>
            <p:cNvSpPr/>
            <p:nvPr/>
          </p:nvSpPr>
          <p:spPr>
            <a:xfrm>
              <a:off x="5037850" y="2578392"/>
              <a:ext cx="175705" cy="141730"/>
            </a:xfrm>
            <a:prstGeom prst="roundRect">
              <a:avLst>
                <a:gd name="adj" fmla="val 5326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45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20*</a:t>
              </a:r>
            </a:p>
          </p:txBody>
        </p:sp>
        <p:sp>
          <p:nvSpPr>
            <p:cNvPr id="272" name="Rektangel: rundade hörn 401">
              <a:extLst>
                <a:ext uri="{FF2B5EF4-FFF2-40B4-BE49-F238E27FC236}">
                  <a16:creationId xmlns:a16="http://schemas.microsoft.com/office/drawing/2014/main" id="{A340ABBF-5A4A-9B6C-F802-74A41F726D18}"/>
                </a:ext>
              </a:extLst>
            </p:cNvPr>
            <p:cNvSpPr/>
            <p:nvPr/>
          </p:nvSpPr>
          <p:spPr>
            <a:xfrm>
              <a:off x="5011460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73" name="Rektangel 402" descr="subordinate_2_7_name">
              <a:extLst>
                <a:ext uri="{FF2B5EF4-FFF2-40B4-BE49-F238E27FC236}">
                  <a16:creationId xmlns:a16="http://schemas.microsoft.com/office/drawing/2014/main" id="{9079BD0B-C058-0A6A-AB00-1E33932F06C4}"/>
                </a:ext>
              </a:extLst>
            </p:cNvPr>
            <p:cNvSpPr/>
            <p:nvPr/>
          </p:nvSpPr>
          <p:spPr>
            <a:xfrm>
              <a:off x="5011460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Saulius Marcinkevicius</a:t>
              </a:r>
            </a:p>
          </p:txBody>
        </p:sp>
        <p:sp>
          <p:nvSpPr>
            <p:cNvPr id="274" name="Rektangel 403" descr="subordinate_2_7_email">
              <a:extLst>
                <a:ext uri="{FF2B5EF4-FFF2-40B4-BE49-F238E27FC236}">
                  <a16:creationId xmlns:a16="http://schemas.microsoft.com/office/drawing/2014/main" id="{89E5914D-7B2A-0029-C9E1-74F203372062}"/>
                </a:ext>
              </a:extLst>
            </p:cNvPr>
            <p:cNvSpPr/>
            <p:nvPr/>
          </p:nvSpPr>
          <p:spPr>
            <a:xfrm>
              <a:off x="5011460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sm@kth.se</a:t>
              </a:r>
            </a:p>
          </p:txBody>
        </p:sp>
      </p:grpSp>
      <p:grpSp>
        <p:nvGrpSpPr>
          <p:cNvPr id="420" name="Grupp 419">
            <a:extLst>
              <a:ext uri="{FF2B5EF4-FFF2-40B4-BE49-F238E27FC236}">
                <a16:creationId xmlns:a16="http://schemas.microsoft.com/office/drawing/2014/main" id="{F7E4BD6D-EF9F-1028-D5A0-5D66B76A09AB}"/>
              </a:ext>
            </a:extLst>
          </p:cNvPr>
          <p:cNvGrpSpPr/>
          <p:nvPr/>
        </p:nvGrpSpPr>
        <p:grpSpPr>
          <a:xfrm>
            <a:off x="6964856" y="2224502"/>
            <a:ext cx="729000" cy="705130"/>
            <a:chOff x="6600356" y="2578392"/>
            <a:chExt cx="729000" cy="705130"/>
          </a:xfrm>
        </p:grpSpPr>
        <p:sp>
          <p:nvSpPr>
            <p:cNvPr id="279" name="Rektangel: rundade hörn 408" descr="subordinate_2_9_soc">
              <a:extLst>
                <a:ext uri="{FF2B5EF4-FFF2-40B4-BE49-F238E27FC236}">
                  <a16:creationId xmlns:a16="http://schemas.microsoft.com/office/drawing/2014/main" id="{D7B47230-3236-2277-0B0B-A3F066C982AB}"/>
                </a:ext>
              </a:extLst>
            </p:cNvPr>
            <p:cNvSpPr/>
            <p:nvPr/>
          </p:nvSpPr>
          <p:spPr>
            <a:xfrm>
              <a:off x="6626746" y="2578392"/>
              <a:ext cx="175705" cy="141730"/>
            </a:xfrm>
            <a:prstGeom prst="roundRect">
              <a:avLst>
                <a:gd name="adj" fmla="val 5326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45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10*</a:t>
              </a:r>
            </a:p>
          </p:txBody>
        </p:sp>
        <p:sp>
          <p:nvSpPr>
            <p:cNvPr id="280" name="Rektangel: rundade hörn 409">
              <a:extLst>
                <a:ext uri="{FF2B5EF4-FFF2-40B4-BE49-F238E27FC236}">
                  <a16:creationId xmlns:a16="http://schemas.microsoft.com/office/drawing/2014/main" id="{2B5877EF-0E97-8770-C2D2-9F843DD90325}"/>
                </a:ext>
              </a:extLst>
            </p:cNvPr>
            <p:cNvSpPr/>
            <p:nvPr/>
          </p:nvSpPr>
          <p:spPr>
            <a:xfrm>
              <a:off x="6600356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81" name="Rektangel 410" descr="subordinate_2_9_name">
              <a:extLst>
                <a:ext uri="{FF2B5EF4-FFF2-40B4-BE49-F238E27FC236}">
                  <a16:creationId xmlns:a16="http://schemas.microsoft.com/office/drawing/2014/main" id="{AA0761D6-5531-3C86-6DF0-43EA4095EC3C}"/>
                </a:ext>
              </a:extLst>
            </p:cNvPr>
            <p:cNvSpPr/>
            <p:nvPr/>
          </p:nvSpPr>
          <p:spPr>
            <a:xfrm>
              <a:off x="6600356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Valdas Pasiskevicius</a:t>
              </a:r>
            </a:p>
          </p:txBody>
        </p:sp>
        <p:sp>
          <p:nvSpPr>
            <p:cNvPr id="282" name="Rektangel 411" descr="subordinate_2_9_email">
              <a:extLst>
                <a:ext uri="{FF2B5EF4-FFF2-40B4-BE49-F238E27FC236}">
                  <a16:creationId xmlns:a16="http://schemas.microsoft.com/office/drawing/2014/main" id="{883B6496-B620-F239-44EF-A0A43AB3A805}"/>
                </a:ext>
              </a:extLst>
            </p:cNvPr>
            <p:cNvSpPr/>
            <p:nvPr/>
          </p:nvSpPr>
          <p:spPr>
            <a:xfrm>
              <a:off x="6600356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vp@kth.se</a:t>
              </a:r>
            </a:p>
          </p:txBody>
        </p:sp>
      </p:grpSp>
      <p:grpSp>
        <p:nvGrpSpPr>
          <p:cNvPr id="382" name="Grupp 381">
            <a:extLst>
              <a:ext uri="{FF2B5EF4-FFF2-40B4-BE49-F238E27FC236}">
                <a16:creationId xmlns:a16="http://schemas.microsoft.com/office/drawing/2014/main" id="{E10E9CB6-DDF2-0FEA-9C26-10EB2B6B30FE}"/>
              </a:ext>
            </a:extLst>
          </p:cNvPr>
          <p:cNvGrpSpPr/>
          <p:nvPr/>
        </p:nvGrpSpPr>
        <p:grpSpPr>
          <a:xfrm>
            <a:off x="3809251" y="690650"/>
            <a:ext cx="1525500" cy="630881"/>
            <a:chOff x="5079000" y="379162"/>
            <a:chExt cx="2034000" cy="841174"/>
          </a:xfrm>
        </p:grpSpPr>
        <p:sp>
          <p:nvSpPr>
            <p:cNvPr id="383" name="Rektangel: rundade hörn 525" descr="grandManager_soc">
              <a:extLst>
                <a:ext uri="{FF2B5EF4-FFF2-40B4-BE49-F238E27FC236}">
                  <a16:creationId xmlns:a16="http://schemas.microsoft.com/office/drawing/2014/main" id="{A910F23E-D14A-211E-9BA5-0CC869E6AAA4}"/>
                </a:ext>
              </a:extLst>
            </p:cNvPr>
            <p:cNvSpPr/>
            <p:nvPr/>
          </p:nvSpPr>
          <p:spPr>
            <a:xfrm>
              <a:off x="5114187" y="379162"/>
              <a:ext cx="292249" cy="188973"/>
            </a:xfrm>
            <a:prstGeom prst="roundRect">
              <a:avLst>
                <a:gd name="adj" fmla="val 5326"/>
              </a:avLst>
            </a:prstGeom>
            <a:solidFill>
              <a:srgbClr val="FFFFFF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45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622*</a:t>
              </a:r>
            </a:p>
          </p:txBody>
        </p:sp>
        <p:sp>
          <p:nvSpPr>
            <p:cNvPr id="384" name="Rektangel: rundade hörn 526">
              <a:extLst>
                <a:ext uri="{FF2B5EF4-FFF2-40B4-BE49-F238E27FC236}">
                  <a16:creationId xmlns:a16="http://schemas.microsoft.com/office/drawing/2014/main" id="{1AC18F73-DB12-26C3-ED5F-68BB442D87C1}"/>
                </a:ext>
              </a:extLst>
            </p:cNvPr>
            <p:cNvSpPr/>
            <p:nvPr/>
          </p:nvSpPr>
          <p:spPr>
            <a:xfrm>
              <a:off x="5079000" y="556233"/>
              <a:ext cx="2032822" cy="48275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rgbClr val="043C5B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85" name="Rektangel 527" descr="grandManager_name">
              <a:extLst>
                <a:ext uri="{FF2B5EF4-FFF2-40B4-BE49-F238E27FC236}">
                  <a16:creationId xmlns:a16="http://schemas.microsoft.com/office/drawing/2014/main" id="{283E5814-981B-DA60-92A8-8046D4BB2C25}"/>
                </a:ext>
              </a:extLst>
            </p:cNvPr>
            <p:cNvSpPr/>
            <p:nvPr/>
          </p:nvSpPr>
          <p:spPr>
            <a:xfrm>
              <a:off x="5079000" y="556233"/>
              <a:ext cx="2034000" cy="257161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b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750"/>
                </a:lnSpc>
              </a:pPr>
              <a:r>
                <a:rPr lang="en-US" sz="75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Sandra Di Rocco</a:t>
              </a:r>
            </a:p>
          </p:txBody>
        </p:sp>
        <p:sp>
          <p:nvSpPr>
            <p:cNvPr id="386" name="Rektangel 528" descr="grandManager_email">
              <a:extLst>
                <a:ext uri="{FF2B5EF4-FFF2-40B4-BE49-F238E27FC236}">
                  <a16:creationId xmlns:a16="http://schemas.microsoft.com/office/drawing/2014/main" id="{F6BBD3CF-E4A3-E7DB-DB3C-D54E76F6328A}"/>
                </a:ext>
              </a:extLst>
            </p:cNvPr>
            <p:cNvSpPr/>
            <p:nvPr/>
          </p:nvSpPr>
          <p:spPr>
            <a:xfrm>
              <a:off x="5079000" y="782982"/>
              <a:ext cx="2034000" cy="1524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75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dirocco@kth.se</a:t>
              </a:r>
            </a:p>
          </p:txBody>
        </p:sp>
        <p:sp>
          <p:nvSpPr>
            <p:cNvPr id="387" name="Rektangel 530" descr="grandManager_divisionName">
              <a:extLst>
                <a:ext uri="{FF2B5EF4-FFF2-40B4-BE49-F238E27FC236}">
                  <a16:creationId xmlns:a16="http://schemas.microsoft.com/office/drawing/2014/main" id="{F6DE1EBE-5669-160B-E74F-6B21C1DC4313}"/>
                </a:ext>
              </a:extLst>
            </p:cNvPr>
            <p:cNvSpPr/>
            <p:nvPr/>
          </p:nvSpPr>
          <p:spPr>
            <a:xfrm>
              <a:off x="5079000" y="1068085"/>
              <a:ext cx="2034000" cy="15225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450"/>
                </a:lnSpc>
              </a:pPr>
              <a:r>
                <a:rPr lang="sv-SE" sz="45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rPr>
                <a:t>SCI - Skolan för teknikvetenskap</a:t>
              </a:r>
            </a:p>
          </p:txBody>
        </p:sp>
      </p:grpSp>
      <p:sp>
        <p:nvSpPr>
          <p:cNvPr id="389" name="Rektangel: rundade hörn 535">
            <a:extLst>
              <a:ext uri="{FF2B5EF4-FFF2-40B4-BE49-F238E27FC236}">
                <a16:creationId xmlns:a16="http://schemas.microsoft.com/office/drawing/2014/main" id="{69CDDAA0-591F-18F1-5AF2-14D352B06282}"/>
              </a:ext>
            </a:extLst>
          </p:cNvPr>
          <p:cNvSpPr/>
          <p:nvPr/>
        </p:nvSpPr>
        <p:spPr>
          <a:xfrm>
            <a:off x="7759304" y="2932007"/>
            <a:ext cx="729000" cy="1575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0" bIns="0" rtlCol="0" anchor="t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Adrian Iovan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Erik Holmgren</a:t>
            </a:r>
          </a:p>
          <a:p>
            <a:endParaRPr lang="sv-SE" sz="45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1" name="Rektangel: rundade hörn 535">
            <a:extLst>
              <a:ext uri="{FF2B5EF4-FFF2-40B4-BE49-F238E27FC236}">
                <a16:creationId xmlns:a16="http://schemas.microsoft.com/office/drawing/2014/main" id="{B9D96B5F-D914-C9CE-86B4-5B6472A18A66}"/>
              </a:ext>
            </a:extLst>
          </p:cNvPr>
          <p:cNvSpPr/>
          <p:nvPr/>
        </p:nvSpPr>
        <p:spPr>
          <a:xfrm>
            <a:off x="3787064" y="2932007"/>
            <a:ext cx="729000" cy="1575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0" bIns="0" rtlCol="0" anchor="t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Adem Björn Ergül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Anna Burvall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Bejan Hamawandi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Bertha Brodin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Charlie Börjeson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Cherrie Sue Jing Lee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Giovanni Marco Saladino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Göran Manneberg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Hanna Ohlin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Hans Hertz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Hazal Batili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Jenny Romell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Jonas Sellberg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Kenth Andersson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Komang Gede Yudi Arsana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Laura Barrett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Martin Svenda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Mattias Åstrand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Muhammet Toprak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Peter Unsbo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Petros Papadogiannis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Thomas Frisk</a:t>
            </a:r>
          </a:p>
          <a:p>
            <a:endParaRPr lang="sv-SE" sz="45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2" name="Rektangel: rundade hörn 535">
            <a:extLst>
              <a:ext uri="{FF2B5EF4-FFF2-40B4-BE49-F238E27FC236}">
                <a16:creationId xmlns:a16="http://schemas.microsoft.com/office/drawing/2014/main" id="{F218D508-F3F8-0EDA-894A-20232E531BE5}"/>
              </a:ext>
            </a:extLst>
          </p:cNvPr>
          <p:cNvSpPr/>
          <p:nvPr/>
        </p:nvSpPr>
        <p:spPr>
          <a:xfrm>
            <a:off x="2992616" y="2932007"/>
            <a:ext cx="729000" cy="1575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0" bIns="0" rtlCol="0" anchor="t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Abhilash Kulkarni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Albert Peralta Amores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Baris Demirbay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Chinmaya Venugopal Srambickal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Haichun Liu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Joachim Piguet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Marcin Swillo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Marzie Esmaeeli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Niusha Bagheri</a:t>
            </a:r>
          </a:p>
          <a:p>
            <a:endParaRPr lang="sv-SE" sz="45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3" name="Rektangel: rundade hörn 535">
            <a:extLst>
              <a:ext uri="{FF2B5EF4-FFF2-40B4-BE49-F238E27FC236}">
                <a16:creationId xmlns:a16="http://schemas.microsoft.com/office/drawing/2014/main" id="{B0B49378-47A9-049D-7D79-B8792F300840}"/>
              </a:ext>
            </a:extLst>
          </p:cNvPr>
          <p:cNvSpPr/>
          <p:nvPr/>
        </p:nvSpPr>
        <p:spPr>
          <a:xfrm>
            <a:off x="1403720" y="2932007"/>
            <a:ext cx="729000" cy="1575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0" bIns="0" rtlCol="0" anchor="t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Alessandro Prencipe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Ali W Elshaari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August Roos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Elisabet Arvidsson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Ermes Scarano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Govind Krishna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Halvor Fergestad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Hammad Anwer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Juan Carlos Rivera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Jun Gao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Katia Gallo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Ligang Wang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Maryam Sanaee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Mikael Schelin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Stephane Cohen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Theodor Staffas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Thomas Descamps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Tiantong Li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Vaishali Adya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Val Zwiller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Zesheng Xu</a:t>
            </a:r>
          </a:p>
          <a:p>
            <a:endParaRPr lang="sv-SE" sz="45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5" name="Rektangel: rundade hörn 535">
            <a:extLst>
              <a:ext uri="{FF2B5EF4-FFF2-40B4-BE49-F238E27FC236}">
                <a16:creationId xmlns:a16="http://schemas.microsoft.com/office/drawing/2014/main" id="{A566AA18-A308-3DF4-539F-835E38DD0990}"/>
              </a:ext>
            </a:extLst>
          </p:cNvPr>
          <p:cNvSpPr/>
          <p:nvPr/>
        </p:nvSpPr>
        <p:spPr>
          <a:xfrm>
            <a:off x="2198168" y="2932007"/>
            <a:ext cx="729000" cy="1575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0" bIns="0" rtlCol="0" anchor="t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Andrea Volpato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Andreas Bodén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Andrey Alekseenko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Anton Jansen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Antoni Marciniak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Berk Hess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Björn Hammarström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Björn Önfelt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Cathrine Bergh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Damien Toullec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Darko Mitrovic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David Unnersjö Jess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Dirk Ollech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Erik Lindahl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Farzaneh Jalalypour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Francesca Pennacchietti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Giovanna Coceano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Guillaume Minet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Guillem Marín Aguilera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Hanna Van Ooijen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Hanqing Zhang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Hans Blom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Ilaria Testa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Jonatan Alvelid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Karl Olofsson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Karolin Guldevall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Koushik Choudhury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Lucie Delemotte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Marina Zelenina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Martin Viklund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Martina Damenti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Maximilian Senftleben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Mezida Saeed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Michele Pellegrino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Nandan Haloi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Niklas Sandström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Ruizhe Lin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Sebastian Wingbermühle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Sergio Perez Conesa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Stefan Wennmalm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Steven Edwards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Valentina Carannante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Wei Ouyang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Xavier Casas Moreno</a:t>
            </a:r>
          </a:p>
          <a:p>
            <a:endParaRPr lang="sv-SE" sz="45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6" name="Rektangel: rundade hörn 535">
            <a:extLst>
              <a:ext uri="{FF2B5EF4-FFF2-40B4-BE49-F238E27FC236}">
                <a16:creationId xmlns:a16="http://schemas.microsoft.com/office/drawing/2014/main" id="{36395FB8-B6C6-C036-3F17-7ACEFE5BB95F}"/>
              </a:ext>
            </a:extLst>
          </p:cNvPr>
          <p:cNvSpPr/>
          <p:nvPr/>
        </p:nvSpPr>
        <p:spPr>
          <a:xfrm>
            <a:off x="5375960" y="2932007"/>
            <a:ext cx="729000" cy="1575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0" bIns="0" rtlCol="0" anchor="t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Anand Srinivasan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Apurba Dev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Felix Vennberg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Fredrik Stridfeldt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Hanna Kylhammar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Ilja Sytjugov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Madhuri Jash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Mahdieh Joharifar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Max Yan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Mikko Erik Kjellberg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Oskars Ozolins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Richard Schatz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Rinat Yapparov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Sergei Popov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Siddharth Sourabh Sahu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Tatiana Shugaeva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Urban Westergren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Xiaodan Pang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Yanting Sun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Yingzi Ying</a:t>
            </a:r>
          </a:p>
          <a:p>
            <a:endParaRPr lang="sv-SE" sz="45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7" name="Rektangel: rundade hörn 535">
            <a:extLst>
              <a:ext uri="{FF2B5EF4-FFF2-40B4-BE49-F238E27FC236}">
                <a16:creationId xmlns:a16="http://schemas.microsoft.com/office/drawing/2014/main" id="{7A9D51F5-1B27-4E4F-B0FC-2A8E44AECDCA}"/>
              </a:ext>
            </a:extLst>
          </p:cNvPr>
          <p:cNvSpPr/>
          <p:nvPr/>
        </p:nvSpPr>
        <p:spPr>
          <a:xfrm>
            <a:off x="6964856" y="2932007"/>
            <a:ext cx="729000" cy="1575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0" bIns="0" rtlCol="0" anchor="t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Andrius Zukauskas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Christoffer Krook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Clarissa Harvey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Fredrik Laurell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Harish Achar Vasant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Kjell Martin Moelster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Martin Brunzell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Michael Fokine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Patrick Mutter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Yaqun Liu</a:t>
            </a:r>
          </a:p>
          <a:p>
            <a:endParaRPr lang="sv-SE" sz="45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9" name="Rektangel: rundade hörn 535">
            <a:extLst>
              <a:ext uri="{FF2B5EF4-FFF2-40B4-BE49-F238E27FC236}">
                <a16:creationId xmlns:a16="http://schemas.microsoft.com/office/drawing/2014/main" id="{9CF2F0D2-AC43-B4FC-1C1B-0B1B5EB4C433}"/>
              </a:ext>
            </a:extLst>
          </p:cNvPr>
          <p:cNvSpPr/>
          <p:nvPr/>
        </p:nvSpPr>
        <p:spPr>
          <a:xfrm>
            <a:off x="4581512" y="2932007"/>
            <a:ext cx="729000" cy="1575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0" bIns="0" rtlCol="0" anchor="t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Abdusalam Uheida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Alexander Edström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Amit Kumar Prasad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Anna Delin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Banasree Sadhukhan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Cong Li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Fei Ye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Frank Elson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Gaolong Cao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Johan Åkerman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Johan Nordstrand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Jonas Weissenrieder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Joris Schaltegger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Joydeep Dutta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Maciej Dendzik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Magnus Andersson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Magnus Hårdensson Berntsen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Martin Månsson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Mathias Augustin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Nezhat Pournaghavi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Oscar Tjernberg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Ugne Miniotaite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Zhixun Shen</a:t>
            </a:r>
          </a:p>
          <a:p>
            <a:endParaRPr lang="sv-SE" sz="45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23" name="Platshållare för sidfot 471">
            <a:extLst>
              <a:ext uri="{FF2B5EF4-FFF2-40B4-BE49-F238E27FC236}">
                <a16:creationId xmlns:a16="http://schemas.microsoft.com/office/drawing/2014/main" id="{D83919FA-CC6D-A24E-276B-2008B583C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730" y="4902599"/>
            <a:ext cx="7456170" cy="232574"/>
          </a:xfrm>
        </p:spPr>
        <p:txBody>
          <a:bodyPr/>
          <a:lstStyle/>
          <a:p>
            <a:pPr algn="l"/>
            <a:r>
              <a:rPr lang="sv-SE"/>
              <a:t>* Total span of control (# active employees in organization)</a:t>
            </a:r>
          </a:p>
        </p:txBody>
      </p:sp>
    </p:spTree>
    <p:extLst>
      <p:ext uri="{BB962C8B-B14F-4D97-AF65-F5344CB8AC3E}">
        <p14:creationId xmlns:p14="http://schemas.microsoft.com/office/powerpoint/2010/main" val="76499477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E7BDA55F-A950-F464-CF12-B2FEF533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2974" y="1740838"/>
            <a:ext cx="738106" cy="74756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7E5DAB9-2C4F-EFB0-1C9A-20CA87372CD0}"/>
              </a:ext>
            </a:extLst>
          </p:cNvPr>
          <p:cNvSpPr/>
          <p:nvPr/>
        </p:nvSpPr>
        <p:spPr>
          <a:xfrm>
            <a:off x="0" y="0"/>
            <a:ext cx="9144000" cy="987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2000"/>
          </a:p>
        </p:txBody>
      </p:sp>
    </p:spTree>
    <p:extLst>
      <p:ext uri="{BB962C8B-B14F-4D97-AF65-F5344CB8AC3E}">
        <p14:creationId xmlns:p14="http://schemas.microsoft.com/office/powerpoint/2010/main" val="420958597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4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 descr="heading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Pick one strength and one development area</a:t>
            </a:r>
            <a:endParaRPr lang="sv-SE"/>
          </a:p>
        </p:txBody>
      </p:sp>
      <p:sp>
        <p:nvSpPr>
          <p:cNvPr id="318" name="Rubrik 4" descr="heading_subtitle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How to work with the results in the team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D5EEE55A-69BA-9D72-A6A2-99B79ECA7F96}"/>
              </a:ext>
            </a:extLst>
          </p:cNvPr>
          <p:cNvSpPr/>
          <p:nvPr/>
        </p:nvSpPr>
        <p:spPr>
          <a:xfrm>
            <a:off x="3447364" y="1204206"/>
            <a:ext cx="2241050" cy="267310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>
              <a:solidFill>
                <a:srgbClr val="000000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7" name="Rektangel: övre hörn rundade 6">
            <a:extLst>
              <a:ext uri="{FF2B5EF4-FFF2-40B4-BE49-F238E27FC236}">
                <a16:creationId xmlns:a16="http://schemas.microsoft.com/office/drawing/2014/main" id="{1C1EBEAD-6734-33ED-E7A8-8053C70452F1}"/>
              </a:ext>
            </a:extLst>
          </p:cNvPr>
          <p:cNvSpPr/>
          <p:nvPr/>
        </p:nvSpPr>
        <p:spPr>
          <a:xfrm>
            <a:off x="3447364" y="1204206"/>
            <a:ext cx="2241000" cy="59400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FFFFF">
              <a:lumMod val="95000"/>
            </a:srgbClr>
          </a:solidFill>
          <a:ln w="28575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>
              <a:solidFill>
                <a:srgbClr val="000000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8" name="Rektangel: övre hörn rundade 7">
            <a:extLst>
              <a:ext uri="{FF2B5EF4-FFF2-40B4-BE49-F238E27FC236}">
                <a16:creationId xmlns:a16="http://schemas.microsoft.com/office/drawing/2014/main" id="{ACB1BC9D-67F4-5FDD-3ACC-5E7853B7E5DA}"/>
              </a:ext>
            </a:extLst>
          </p:cNvPr>
          <p:cNvSpPr/>
          <p:nvPr/>
        </p:nvSpPr>
        <p:spPr>
          <a:xfrm>
            <a:off x="929786" y="1204207"/>
            <a:ext cx="2241000" cy="59400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FFFFF">
              <a:lumMod val="95000"/>
            </a:srgbClr>
          </a:solidFill>
          <a:ln w="28575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>
              <a:solidFill>
                <a:srgbClr val="000000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0951C274-47A8-2BB4-0ACF-A1DC27FD917C}"/>
              </a:ext>
            </a:extLst>
          </p:cNvPr>
          <p:cNvSpPr/>
          <p:nvPr/>
        </p:nvSpPr>
        <p:spPr>
          <a:xfrm>
            <a:off x="929787" y="1204206"/>
            <a:ext cx="2241050" cy="267310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>
              <a:solidFill>
                <a:srgbClr val="000000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10" name="Isosceles Triangle 7">
            <a:extLst>
              <a:ext uri="{FF2B5EF4-FFF2-40B4-BE49-F238E27FC236}">
                <a16:creationId xmlns:a16="http://schemas.microsoft.com/office/drawing/2014/main" id="{D419386D-0E7D-F24B-29DE-1498CF4E2DD3}"/>
              </a:ext>
            </a:extLst>
          </p:cNvPr>
          <p:cNvSpPr/>
          <p:nvPr/>
        </p:nvSpPr>
        <p:spPr>
          <a:xfrm rot="5400000">
            <a:off x="3198544" y="2413904"/>
            <a:ext cx="221114" cy="84502"/>
          </a:xfrm>
          <a:prstGeom prst="triangle">
            <a:avLst/>
          </a:prstGeom>
          <a:solidFill>
            <a:schemeClr val="accent1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013" kern="0">
              <a:solidFill>
                <a:srgbClr val="000000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11" name="Rectangle 32" descr="box_1_heading">
            <a:extLst>
              <a:ext uri="{FF2B5EF4-FFF2-40B4-BE49-F238E27FC236}">
                <a16:creationId xmlns:a16="http://schemas.microsoft.com/office/drawing/2014/main" id="{26ADAC3A-D5EE-CA8B-A3F3-CDE87EDA3E94}"/>
              </a:ext>
            </a:extLst>
          </p:cNvPr>
          <p:cNvSpPr/>
          <p:nvPr/>
        </p:nvSpPr>
        <p:spPr>
          <a:xfrm>
            <a:off x="1032323" y="1302941"/>
            <a:ext cx="2035976" cy="396530"/>
          </a:xfrm>
          <a:prstGeom prst="rect">
            <a:avLst/>
          </a:prstGeom>
          <a:noFill/>
        </p:spPr>
        <p:txBody>
          <a:bodyPr wrap="square" lIns="675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rgbClr val="000000"/>
                </a:solidFill>
                <a:latin typeface="+mj-lt"/>
                <a:cs typeface="Poppins" panose="00000500000000000000" pitchFamily="2" charset="0"/>
              </a:rPr>
              <a:t>Review the report</a:t>
            </a:r>
            <a:br>
              <a:rPr lang="en-US" sz="1200" b="1">
                <a:solidFill>
                  <a:srgbClr val="000000"/>
                </a:solidFill>
                <a:latin typeface="+mj-lt"/>
                <a:cs typeface="Poppins" panose="00000500000000000000" pitchFamily="2" charset="0"/>
              </a:rPr>
            </a:br>
            <a:r>
              <a:rPr lang="en-US" sz="1200" b="1">
                <a:solidFill>
                  <a:srgbClr val="000000"/>
                </a:solidFill>
                <a:latin typeface="+mj-lt"/>
                <a:cs typeface="Poppins" panose="00000500000000000000" pitchFamily="2" charset="0"/>
              </a:rPr>
              <a:t>together</a:t>
            </a:r>
          </a:p>
        </p:txBody>
      </p:sp>
      <p:sp>
        <p:nvSpPr>
          <p:cNvPr id="12" name="Rectangle 24" descr="box_1_description">
            <a:extLst>
              <a:ext uri="{FF2B5EF4-FFF2-40B4-BE49-F238E27FC236}">
                <a16:creationId xmlns:a16="http://schemas.microsoft.com/office/drawing/2014/main" id="{B3500725-FD7A-3EB9-87BA-A412741F5D3F}"/>
              </a:ext>
            </a:extLst>
          </p:cNvPr>
          <p:cNvSpPr/>
          <p:nvPr/>
        </p:nvSpPr>
        <p:spPr>
          <a:xfrm>
            <a:off x="1032323" y="1881056"/>
            <a:ext cx="2035976" cy="1406795"/>
          </a:xfrm>
          <a:prstGeom prst="rect">
            <a:avLst/>
          </a:prstGeom>
        </p:spPr>
        <p:txBody>
          <a:bodyPr wrap="square" l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125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Identify which results are highest and lowest for the team</a:t>
            </a:r>
          </a:p>
          <a:p>
            <a:pPr marL="108000" indent="-1080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125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Discuss what the team can do to maintain your strength, and how to enhance the improvement area</a:t>
            </a:r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6F97103A-486B-D150-F803-9A3B9562ACC7}"/>
              </a:ext>
            </a:extLst>
          </p:cNvPr>
          <p:cNvSpPr/>
          <p:nvPr/>
        </p:nvSpPr>
        <p:spPr>
          <a:xfrm>
            <a:off x="5964943" y="1204206"/>
            <a:ext cx="2241050" cy="267310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>
              <a:solidFill>
                <a:srgbClr val="000000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14" name="Rectangle 32" descr="box_1_heading">
            <a:extLst>
              <a:ext uri="{FF2B5EF4-FFF2-40B4-BE49-F238E27FC236}">
                <a16:creationId xmlns:a16="http://schemas.microsoft.com/office/drawing/2014/main" id="{A966EFF9-C817-6768-D54D-7CC41F52490E}"/>
              </a:ext>
            </a:extLst>
          </p:cNvPr>
          <p:cNvSpPr/>
          <p:nvPr/>
        </p:nvSpPr>
        <p:spPr>
          <a:xfrm>
            <a:off x="3549901" y="1302941"/>
            <a:ext cx="2035976" cy="396530"/>
          </a:xfrm>
          <a:prstGeom prst="rect">
            <a:avLst/>
          </a:prstGeom>
          <a:noFill/>
        </p:spPr>
        <p:txBody>
          <a:bodyPr wrap="square" lIns="675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rgbClr val="000000"/>
                </a:solidFill>
                <a:latin typeface="+mj-lt"/>
                <a:cs typeface="Poppins" panose="00000500000000000000" pitchFamily="2" charset="0"/>
              </a:rPr>
              <a:t>Focus and delegate responsibility</a:t>
            </a:r>
          </a:p>
        </p:txBody>
      </p:sp>
      <p:sp>
        <p:nvSpPr>
          <p:cNvPr id="15" name="Rectangle 24" descr="box_1_description">
            <a:extLst>
              <a:ext uri="{FF2B5EF4-FFF2-40B4-BE49-F238E27FC236}">
                <a16:creationId xmlns:a16="http://schemas.microsoft.com/office/drawing/2014/main" id="{6DD97DBB-E006-9107-CBAE-9F8BDB7DD4F2}"/>
              </a:ext>
            </a:extLst>
          </p:cNvPr>
          <p:cNvSpPr/>
          <p:nvPr/>
        </p:nvSpPr>
        <p:spPr>
          <a:xfrm>
            <a:off x="3549901" y="1881056"/>
            <a:ext cx="2035976" cy="1509388"/>
          </a:xfrm>
          <a:prstGeom prst="rect">
            <a:avLst/>
          </a:prstGeom>
        </p:spPr>
        <p:txBody>
          <a:bodyPr wrap="square" l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125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Pick 1 activity to </a:t>
            </a:r>
            <a:r>
              <a:rPr lang="en-US" sz="1125" b="1" i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retain</a:t>
            </a:r>
            <a:r>
              <a:rPr lang="en-US" sz="1125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 the best area</a:t>
            </a:r>
          </a:p>
          <a:p>
            <a:pPr marL="108000" indent="-1080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125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Pick 1 activity to </a:t>
            </a:r>
            <a:r>
              <a:rPr lang="en-US" sz="1125" b="1" i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improve</a:t>
            </a:r>
            <a:r>
              <a:rPr lang="en-US" sz="1125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 the development area</a:t>
            </a:r>
          </a:p>
          <a:p>
            <a:pPr marL="108000" indent="-1080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125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Select 2 team members to take ownership for the selected activities</a:t>
            </a:r>
          </a:p>
        </p:txBody>
      </p:sp>
      <p:sp>
        <p:nvSpPr>
          <p:cNvPr id="16" name="Rektangel: övre hörn rundade 15">
            <a:extLst>
              <a:ext uri="{FF2B5EF4-FFF2-40B4-BE49-F238E27FC236}">
                <a16:creationId xmlns:a16="http://schemas.microsoft.com/office/drawing/2014/main" id="{0E8446CB-7E0B-17E4-546E-929199EC655D}"/>
              </a:ext>
            </a:extLst>
          </p:cNvPr>
          <p:cNvSpPr/>
          <p:nvPr/>
        </p:nvSpPr>
        <p:spPr>
          <a:xfrm>
            <a:off x="5964942" y="1204206"/>
            <a:ext cx="2241000" cy="59400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FFFFF">
              <a:lumMod val="95000"/>
            </a:srgbClr>
          </a:solidFill>
          <a:ln w="28575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>
              <a:solidFill>
                <a:srgbClr val="000000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17" name="Rectangle 32" descr="box_1_heading">
            <a:extLst>
              <a:ext uri="{FF2B5EF4-FFF2-40B4-BE49-F238E27FC236}">
                <a16:creationId xmlns:a16="http://schemas.microsoft.com/office/drawing/2014/main" id="{E54F89A7-122A-B576-EC69-CEE2F70724A8}"/>
              </a:ext>
            </a:extLst>
          </p:cNvPr>
          <p:cNvSpPr/>
          <p:nvPr/>
        </p:nvSpPr>
        <p:spPr>
          <a:xfrm>
            <a:off x="6067479" y="1302941"/>
            <a:ext cx="2035976" cy="396530"/>
          </a:xfrm>
          <a:prstGeom prst="rect">
            <a:avLst/>
          </a:prstGeom>
          <a:noFill/>
        </p:spPr>
        <p:txBody>
          <a:bodyPr wrap="square" lIns="675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rgbClr val="000000"/>
                </a:solidFill>
                <a:latin typeface="+mj-lt"/>
                <a:cs typeface="Poppins" panose="00000500000000000000" pitchFamily="2" charset="0"/>
              </a:rPr>
              <a:t>Follow up in the</a:t>
            </a:r>
            <a:br>
              <a:rPr lang="en-US" sz="1200" b="1">
                <a:solidFill>
                  <a:srgbClr val="000000"/>
                </a:solidFill>
                <a:latin typeface="+mj-lt"/>
                <a:cs typeface="Poppins" panose="00000500000000000000" pitchFamily="2" charset="0"/>
              </a:rPr>
            </a:br>
            <a:r>
              <a:rPr lang="en-US" sz="1200" b="1">
                <a:solidFill>
                  <a:srgbClr val="000000"/>
                </a:solidFill>
                <a:latin typeface="+mj-lt"/>
                <a:cs typeface="Poppins" panose="00000500000000000000" pitchFamily="2" charset="0"/>
              </a:rPr>
              <a:t>next team meeting</a:t>
            </a:r>
          </a:p>
        </p:txBody>
      </p:sp>
      <p:sp>
        <p:nvSpPr>
          <p:cNvPr id="18" name="Rectangle 24" descr="box_1_description">
            <a:extLst>
              <a:ext uri="{FF2B5EF4-FFF2-40B4-BE49-F238E27FC236}">
                <a16:creationId xmlns:a16="http://schemas.microsoft.com/office/drawing/2014/main" id="{607EC0F0-964A-2A39-3DD3-289A2427A482}"/>
              </a:ext>
            </a:extLst>
          </p:cNvPr>
          <p:cNvSpPr/>
          <p:nvPr/>
        </p:nvSpPr>
        <p:spPr>
          <a:xfrm>
            <a:off x="6067454" y="1881056"/>
            <a:ext cx="2035976" cy="1579920"/>
          </a:xfrm>
          <a:prstGeom prst="rect">
            <a:avLst/>
          </a:prstGeom>
        </p:spPr>
        <p:txBody>
          <a:bodyPr wrap="square" l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125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In the next team meeting; discuss your 2 activities and look at the result progress</a:t>
            </a:r>
          </a:p>
          <a:p>
            <a:pPr marL="108000" indent="-1080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125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Keep the activities if there is still potential for improvement in these areas, or pick 2 new activities based on the latest team result</a:t>
            </a:r>
          </a:p>
        </p:txBody>
      </p:sp>
      <p:sp>
        <p:nvSpPr>
          <p:cNvPr id="19" name="Isosceles Triangle 7">
            <a:extLst>
              <a:ext uri="{FF2B5EF4-FFF2-40B4-BE49-F238E27FC236}">
                <a16:creationId xmlns:a16="http://schemas.microsoft.com/office/drawing/2014/main" id="{E85C815D-6555-A070-8C70-EC4F10D8BFA4}"/>
              </a:ext>
            </a:extLst>
          </p:cNvPr>
          <p:cNvSpPr/>
          <p:nvPr/>
        </p:nvSpPr>
        <p:spPr>
          <a:xfrm rot="5400000">
            <a:off x="5716121" y="2413904"/>
            <a:ext cx="221114" cy="84502"/>
          </a:xfrm>
          <a:prstGeom prst="triangle">
            <a:avLst/>
          </a:prstGeom>
          <a:solidFill>
            <a:schemeClr val="accent1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013" kern="0">
              <a:solidFill>
                <a:srgbClr val="000000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0C0BEEB5-911D-515E-9AA3-0274027FD2B0}"/>
              </a:ext>
            </a:extLst>
          </p:cNvPr>
          <p:cNvSpPr txBox="1"/>
          <p:nvPr/>
        </p:nvSpPr>
        <p:spPr>
          <a:xfrm>
            <a:off x="2013080" y="4018686"/>
            <a:ext cx="51178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+mj-lt"/>
                <a:cs typeface="Poppins" panose="00000500000000000000" pitchFamily="2" charset="0"/>
              </a:rPr>
              <a:t>For more inspiration, see Appendix.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802932B8-A417-53DC-6673-4F3BAF6628D9}"/>
              </a:ext>
            </a:extLst>
          </p:cNvPr>
          <p:cNvGrpSpPr/>
          <p:nvPr/>
        </p:nvGrpSpPr>
        <p:grpSpPr>
          <a:xfrm>
            <a:off x="5268897" y="1315624"/>
            <a:ext cx="284913" cy="368738"/>
            <a:chOff x="1685871" y="1546860"/>
            <a:chExt cx="3120496" cy="4038599"/>
          </a:xfrm>
        </p:grpSpPr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28C45FA8-FAFF-88BD-0A71-67B0F7F7494E}"/>
                </a:ext>
              </a:extLst>
            </p:cNvPr>
            <p:cNvSpPr/>
            <p:nvPr/>
          </p:nvSpPr>
          <p:spPr>
            <a:xfrm>
              <a:off x="3280195" y="1625738"/>
              <a:ext cx="536376" cy="536376"/>
            </a:xfrm>
            <a:custGeom>
              <a:avLst/>
              <a:gdLst>
                <a:gd name="connsiteX0" fmla="*/ 536377 w 536376"/>
                <a:gd name="connsiteY0" fmla="*/ 268188 h 536376"/>
                <a:gd name="connsiteX1" fmla="*/ 268188 w 536376"/>
                <a:gd name="connsiteY1" fmla="*/ 536377 h 536376"/>
                <a:gd name="connsiteX2" fmla="*/ 0 w 536376"/>
                <a:gd name="connsiteY2" fmla="*/ 268188 h 536376"/>
                <a:gd name="connsiteX3" fmla="*/ 268188 w 536376"/>
                <a:gd name="connsiteY3" fmla="*/ 0 h 536376"/>
                <a:gd name="connsiteX4" fmla="*/ 536377 w 536376"/>
                <a:gd name="connsiteY4" fmla="*/ 268188 h 53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376" h="536376">
                  <a:moveTo>
                    <a:pt x="536377" y="268188"/>
                  </a:moveTo>
                  <a:cubicBezTo>
                    <a:pt x="536377" y="416305"/>
                    <a:pt x="416305" y="536377"/>
                    <a:pt x="268188" y="536377"/>
                  </a:cubicBezTo>
                  <a:cubicBezTo>
                    <a:pt x="120072" y="536377"/>
                    <a:pt x="0" y="416305"/>
                    <a:pt x="0" y="268188"/>
                  </a:cubicBezTo>
                  <a:cubicBezTo>
                    <a:pt x="0" y="120072"/>
                    <a:pt x="120072" y="0"/>
                    <a:pt x="268188" y="0"/>
                  </a:cubicBezTo>
                  <a:cubicBezTo>
                    <a:pt x="416305" y="0"/>
                    <a:pt x="536377" y="120072"/>
                    <a:pt x="536377" y="268188"/>
                  </a:cubicBezTo>
                  <a:close/>
                </a:path>
              </a:pathLst>
            </a:custGeom>
            <a:solidFill>
              <a:schemeClr val="accent1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AF1CB79B-2924-D3D8-AD7F-6C011DF5D6B7}"/>
                </a:ext>
              </a:extLst>
            </p:cNvPr>
            <p:cNvSpPr/>
            <p:nvPr/>
          </p:nvSpPr>
          <p:spPr>
            <a:xfrm>
              <a:off x="3387179" y="2501294"/>
              <a:ext cx="741461" cy="370730"/>
            </a:xfrm>
            <a:custGeom>
              <a:avLst/>
              <a:gdLst>
                <a:gd name="connsiteX0" fmla="*/ 741462 w 741461"/>
                <a:gd name="connsiteY0" fmla="*/ 370731 h 370730"/>
                <a:gd name="connsiteX1" fmla="*/ 370731 w 741461"/>
                <a:gd name="connsiteY1" fmla="*/ 0 h 370730"/>
                <a:gd name="connsiteX2" fmla="*/ 0 w 741461"/>
                <a:gd name="connsiteY2" fmla="*/ 370731 h 370730"/>
                <a:gd name="connsiteX3" fmla="*/ 741462 w 741461"/>
                <a:gd name="connsiteY3" fmla="*/ 370731 h 37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461" h="370730">
                  <a:moveTo>
                    <a:pt x="741462" y="370731"/>
                  </a:moveTo>
                  <a:cubicBezTo>
                    <a:pt x="741462" y="165985"/>
                    <a:pt x="575477" y="0"/>
                    <a:pt x="370731" y="0"/>
                  </a:cubicBezTo>
                  <a:cubicBezTo>
                    <a:pt x="165985" y="0"/>
                    <a:pt x="0" y="165985"/>
                    <a:pt x="0" y="370731"/>
                  </a:cubicBezTo>
                  <a:lnTo>
                    <a:pt x="741462" y="370731"/>
                  </a:lnTo>
                  <a:close/>
                </a:path>
              </a:pathLst>
            </a:custGeom>
            <a:solidFill>
              <a:schemeClr val="accent1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5E689A51-0CB4-1ADF-D505-8902F0A6271D}"/>
                </a:ext>
              </a:extLst>
            </p:cNvPr>
            <p:cNvSpPr/>
            <p:nvPr/>
          </p:nvSpPr>
          <p:spPr>
            <a:xfrm>
              <a:off x="2302491" y="2335649"/>
              <a:ext cx="536376" cy="536376"/>
            </a:xfrm>
            <a:custGeom>
              <a:avLst/>
              <a:gdLst>
                <a:gd name="connsiteX0" fmla="*/ 536377 w 536376"/>
                <a:gd name="connsiteY0" fmla="*/ 268188 h 536376"/>
                <a:gd name="connsiteX1" fmla="*/ 268188 w 536376"/>
                <a:gd name="connsiteY1" fmla="*/ 536377 h 536376"/>
                <a:gd name="connsiteX2" fmla="*/ 0 w 536376"/>
                <a:gd name="connsiteY2" fmla="*/ 268188 h 536376"/>
                <a:gd name="connsiteX3" fmla="*/ 268188 w 536376"/>
                <a:gd name="connsiteY3" fmla="*/ 0 h 536376"/>
                <a:gd name="connsiteX4" fmla="*/ 536377 w 536376"/>
                <a:gd name="connsiteY4" fmla="*/ 268188 h 53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376" h="536376">
                  <a:moveTo>
                    <a:pt x="536377" y="268188"/>
                  </a:moveTo>
                  <a:cubicBezTo>
                    <a:pt x="536377" y="416305"/>
                    <a:pt x="416305" y="536377"/>
                    <a:pt x="268188" y="536377"/>
                  </a:cubicBezTo>
                  <a:cubicBezTo>
                    <a:pt x="120072" y="536377"/>
                    <a:pt x="0" y="416305"/>
                    <a:pt x="0" y="268188"/>
                  </a:cubicBezTo>
                  <a:cubicBezTo>
                    <a:pt x="0" y="120072"/>
                    <a:pt x="120072" y="0"/>
                    <a:pt x="268188" y="0"/>
                  </a:cubicBezTo>
                  <a:cubicBezTo>
                    <a:pt x="416305" y="0"/>
                    <a:pt x="536377" y="120072"/>
                    <a:pt x="536377" y="268188"/>
                  </a:cubicBezTo>
                  <a:close/>
                </a:path>
              </a:pathLst>
            </a:custGeom>
            <a:solidFill>
              <a:schemeClr val="accent1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584223A4-8521-CE24-0C7E-D1C4BE04312D}"/>
                </a:ext>
              </a:extLst>
            </p:cNvPr>
            <p:cNvSpPr/>
            <p:nvPr/>
          </p:nvSpPr>
          <p:spPr>
            <a:xfrm>
              <a:off x="1830885" y="2872025"/>
              <a:ext cx="2896688" cy="2634555"/>
            </a:xfrm>
            <a:custGeom>
              <a:avLst/>
              <a:gdLst>
                <a:gd name="connsiteX0" fmla="*/ 2817678 w 2896688"/>
                <a:gd name="connsiteY0" fmla="*/ 0 h 2634555"/>
                <a:gd name="connsiteX1" fmla="*/ 79011 w 2896688"/>
                <a:gd name="connsiteY1" fmla="*/ 0 h 2634555"/>
                <a:gd name="connsiteX2" fmla="*/ 13557 w 2896688"/>
                <a:gd name="connsiteY2" fmla="*/ 122893 h 2634555"/>
                <a:gd name="connsiteX3" fmla="*/ 1085505 w 2896688"/>
                <a:gd name="connsiteY3" fmla="*/ 1716926 h 2634555"/>
                <a:gd name="connsiteX4" fmla="*/ 1085505 w 2896688"/>
                <a:gd name="connsiteY4" fmla="*/ 2634556 h 2634555"/>
                <a:gd name="connsiteX5" fmla="*/ 1811191 w 2896688"/>
                <a:gd name="connsiteY5" fmla="*/ 2318543 h 2634555"/>
                <a:gd name="connsiteX6" fmla="*/ 1811191 w 2896688"/>
                <a:gd name="connsiteY6" fmla="*/ 1716926 h 2634555"/>
                <a:gd name="connsiteX7" fmla="*/ 2883132 w 2896688"/>
                <a:gd name="connsiteY7" fmla="*/ 122893 h 2634555"/>
                <a:gd name="connsiteX8" fmla="*/ 2817678 w 2896688"/>
                <a:gd name="connsiteY8" fmla="*/ 0 h 263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6688" h="2634555">
                  <a:moveTo>
                    <a:pt x="2817678" y="0"/>
                  </a:moveTo>
                  <a:lnTo>
                    <a:pt x="79011" y="0"/>
                  </a:lnTo>
                  <a:cubicBezTo>
                    <a:pt x="15868" y="0"/>
                    <a:pt x="-21678" y="70502"/>
                    <a:pt x="13557" y="122893"/>
                  </a:cubicBezTo>
                  <a:lnTo>
                    <a:pt x="1085505" y="1716926"/>
                  </a:lnTo>
                  <a:lnTo>
                    <a:pt x="1085505" y="2634556"/>
                  </a:lnTo>
                  <a:lnTo>
                    <a:pt x="1811191" y="2318543"/>
                  </a:lnTo>
                  <a:lnTo>
                    <a:pt x="1811191" y="1716926"/>
                  </a:lnTo>
                  <a:lnTo>
                    <a:pt x="2883132" y="122893"/>
                  </a:lnTo>
                  <a:cubicBezTo>
                    <a:pt x="2918367" y="70502"/>
                    <a:pt x="2880821" y="0"/>
                    <a:pt x="2817678" y="0"/>
                  </a:cubicBezTo>
                  <a:close/>
                </a:path>
              </a:pathLst>
            </a:custGeom>
            <a:solidFill>
              <a:srgbClr val="F4F4F4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669B05B9-12D6-82E4-D10B-A18E30CC36E8}"/>
                </a:ext>
              </a:extLst>
            </p:cNvPr>
            <p:cNvSpPr/>
            <p:nvPr/>
          </p:nvSpPr>
          <p:spPr>
            <a:xfrm>
              <a:off x="1830885" y="2872025"/>
              <a:ext cx="2896688" cy="378618"/>
            </a:xfrm>
            <a:custGeom>
              <a:avLst/>
              <a:gdLst>
                <a:gd name="connsiteX0" fmla="*/ 2817678 w 2896688"/>
                <a:gd name="connsiteY0" fmla="*/ 0 h 378618"/>
                <a:gd name="connsiteX1" fmla="*/ 79011 w 2896688"/>
                <a:gd name="connsiteY1" fmla="*/ 0 h 378618"/>
                <a:gd name="connsiteX2" fmla="*/ 13557 w 2896688"/>
                <a:gd name="connsiteY2" fmla="*/ 122893 h 378618"/>
                <a:gd name="connsiteX3" fmla="*/ 185521 w 2896688"/>
                <a:gd name="connsiteY3" fmla="*/ 378619 h 378618"/>
                <a:gd name="connsiteX4" fmla="*/ 2711160 w 2896688"/>
                <a:gd name="connsiteY4" fmla="*/ 378619 h 378618"/>
                <a:gd name="connsiteX5" fmla="*/ 2883132 w 2896688"/>
                <a:gd name="connsiteY5" fmla="*/ 122893 h 378618"/>
                <a:gd name="connsiteX6" fmla="*/ 2817678 w 2896688"/>
                <a:gd name="connsiteY6" fmla="*/ 0 h 37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6688" h="378618">
                  <a:moveTo>
                    <a:pt x="2817678" y="0"/>
                  </a:moveTo>
                  <a:lnTo>
                    <a:pt x="79011" y="0"/>
                  </a:lnTo>
                  <a:cubicBezTo>
                    <a:pt x="15868" y="0"/>
                    <a:pt x="-21678" y="70502"/>
                    <a:pt x="13557" y="122893"/>
                  </a:cubicBezTo>
                  <a:lnTo>
                    <a:pt x="185521" y="378619"/>
                  </a:lnTo>
                  <a:lnTo>
                    <a:pt x="2711160" y="378619"/>
                  </a:lnTo>
                  <a:lnTo>
                    <a:pt x="2883132" y="122893"/>
                  </a:lnTo>
                  <a:cubicBezTo>
                    <a:pt x="2918367" y="70502"/>
                    <a:pt x="2880821" y="0"/>
                    <a:pt x="2817678" y="0"/>
                  </a:cubicBezTo>
                  <a:close/>
                </a:path>
              </a:pathLst>
            </a:custGeom>
            <a:solidFill>
              <a:srgbClr val="CFCFCF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3A88B621-B558-4317-E5A9-39B58326671D}"/>
                </a:ext>
              </a:extLst>
            </p:cNvPr>
            <p:cNvSpPr/>
            <p:nvPr/>
          </p:nvSpPr>
          <p:spPr>
            <a:xfrm>
              <a:off x="1752094" y="2256770"/>
              <a:ext cx="3054273" cy="3328689"/>
            </a:xfrm>
            <a:custGeom>
              <a:avLst/>
              <a:gdLst>
                <a:gd name="connsiteX0" fmla="*/ 3035706 w 3054273"/>
                <a:gd name="connsiteY0" fmla="*/ 619980 h 3328689"/>
                <a:gd name="connsiteX1" fmla="*/ 2896469 w 3054273"/>
                <a:gd name="connsiteY1" fmla="*/ 536377 h 3328689"/>
                <a:gd name="connsiteX2" fmla="*/ 2448358 w 3054273"/>
                <a:gd name="connsiteY2" fmla="*/ 536377 h 3328689"/>
                <a:gd name="connsiteX3" fmla="*/ 2005816 w 3054273"/>
                <a:gd name="connsiteY3" fmla="*/ 165646 h 3328689"/>
                <a:gd name="connsiteX4" fmla="*/ 1563273 w 3054273"/>
                <a:gd name="connsiteY4" fmla="*/ 536377 h 3328689"/>
                <a:gd name="connsiteX5" fmla="*/ 1109286 w 3054273"/>
                <a:gd name="connsiteY5" fmla="*/ 536377 h 3328689"/>
                <a:gd name="connsiteX6" fmla="*/ 1165684 w 3054273"/>
                <a:gd name="connsiteY6" fmla="*/ 347067 h 3328689"/>
                <a:gd name="connsiteX7" fmla="*/ 818617 w 3054273"/>
                <a:gd name="connsiteY7" fmla="*/ 0 h 3328689"/>
                <a:gd name="connsiteX8" fmla="*/ 471550 w 3054273"/>
                <a:gd name="connsiteY8" fmla="*/ 347067 h 3328689"/>
                <a:gd name="connsiteX9" fmla="*/ 527948 w 3054273"/>
                <a:gd name="connsiteY9" fmla="*/ 536377 h 3328689"/>
                <a:gd name="connsiteX10" fmla="*/ 157801 w 3054273"/>
                <a:gd name="connsiteY10" fmla="*/ 536377 h 3328689"/>
                <a:gd name="connsiteX11" fmla="*/ 18564 w 3054273"/>
                <a:gd name="connsiteY11" fmla="*/ 619980 h 3328689"/>
                <a:gd name="connsiteX12" fmla="*/ 26894 w 3054273"/>
                <a:gd name="connsiteY12" fmla="*/ 782171 h 3328689"/>
                <a:gd name="connsiteX13" fmla="*/ 1085417 w 3054273"/>
                <a:gd name="connsiteY13" fmla="*/ 2356247 h 3328689"/>
                <a:gd name="connsiteX14" fmla="*/ 1085417 w 3054273"/>
                <a:gd name="connsiteY14" fmla="*/ 3249811 h 3328689"/>
                <a:gd name="connsiteX15" fmla="*/ 1121070 w 3054273"/>
                <a:gd name="connsiteY15" fmla="*/ 3315785 h 3328689"/>
                <a:gd name="connsiteX16" fmla="*/ 1164304 w 3054273"/>
                <a:gd name="connsiteY16" fmla="*/ 3328690 h 3328689"/>
                <a:gd name="connsiteX17" fmla="*/ 1195792 w 3054273"/>
                <a:gd name="connsiteY17" fmla="*/ 3322127 h 3328689"/>
                <a:gd name="connsiteX18" fmla="*/ 1921478 w 3054273"/>
                <a:gd name="connsiteY18" fmla="*/ 3006115 h 3328689"/>
                <a:gd name="connsiteX19" fmla="*/ 1968861 w 3054273"/>
                <a:gd name="connsiteY19" fmla="*/ 2933799 h 3328689"/>
                <a:gd name="connsiteX20" fmla="*/ 1968861 w 3054273"/>
                <a:gd name="connsiteY20" fmla="*/ 2356239 h 3328689"/>
                <a:gd name="connsiteX21" fmla="*/ 3027376 w 3054273"/>
                <a:gd name="connsiteY21" fmla="*/ 782163 h 3328689"/>
                <a:gd name="connsiteX22" fmla="*/ 3035706 w 3054273"/>
                <a:gd name="connsiteY22" fmla="*/ 619980 h 3328689"/>
                <a:gd name="connsiteX23" fmla="*/ 2005816 w 3054273"/>
                <a:gd name="connsiteY23" fmla="*/ 323404 h 3328689"/>
                <a:gd name="connsiteX24" fmla="*/ 2286751 w 3054273"/>
                <a:gd name="connsiteY24" fmla="*/ 536377 h 3328689"/>
                <a:gd name="connsiteX25" fmla="*/ 1724888 w 3054273"/>
                <a:gd name="connsiteY25" fmla="*/ 536377 h 3328689"/>
                <a:gd name="connsiteX26" fmla="*/ 2005816 w 3054273"/>
                <a:gd name="connsiteY26" fmla="*/ 323404 h 3328689"/>
                <a:gd name="connsiteX27" fmla="*/ 629316 w 3054273"/>
                <a:gd name="connsiteY27" fmla="*/ 347067 h 3328689"/>
                <a:gd name="connsiteX28" fmla="*/ 818625 w 3054273"/>
                <a:gd name="connsiteY28" fmla="*/ 157758 h 3328689"/>
                <a:gd name="connsiteX29" fmla="*/ 1007934 w 3054273"/>
                <a:gd name="connsiteY29" fmla="*/ 347067 h 3328689"/>
                <a:gd name="connsiteX30" fmla="*/ 818625 w 3054273"/>
                <a:gd name="connsiteY30" fmla="*/ 536377 h 3328689"/>
                <a:gd name="connsiteX31" fmla="*/ 629316 w 3054273"/>
                <a:gd name="connsiteY31" fmla="*/ 347067 h 3328689"/>
                <a:gd name="connsiteX32" fmla="*/ 1824520 w 3054273"/>
                <a:gd name="connsiteY32" fmla="*/ 2288167 h 3328689"/>
                <a:gd name="connsiteX33" fmla="*/ 1811095 w 3054273"/>
                <a:gd name="connsiteY33" fmla="*/ 2332181 h 3328689"/>
                <a:gd name="connsiteX34" fmla="*/ 1811095 w 3054273"/>
                <a:gd name="connsiteY34" fmla="*/ 2882117 h 3328689"/>
                <a:gd name="connsiteX35" fmla="*/ 1243167 w 3054273"/>
                <a:gd name="connsiteY35" fmla="*/ 3129426 h 3328689"/>
                <a:gd name="connsiteX36" fmla="*/ 1243167 w 3054273"/>
                <a:gd name="connsiteY36" fmla="*/ 2411060 h 3328689"/>
                <a:gd name="connsiteX37" fmla="*/ 1528133 w 3054273"/>
                <a:gd name="connsiteY37" fmla="*/ 2411060 h 3328689"/>
                <a:gd name="connsiteX38" fmla="*/ 1607012 w 3054273"/>
                <a:gd name="connsiteY38" fmla="*/ 2332181 h 3328689"/>
                <a:gd name="connsiteX39" fmla="*/ 1528133 w 3054273"/>
                <a:gd name="connsiteY39" fmla="*/ 2253302 h 3328689"/>
                <a:gd name="connsiteX40" fmla="*/ 1206299 w 3054273"/>
                <a:gd name="connsiteY40" fmla="*/ 2253302 h 3328689"/>
                <a:gd name="connsiteX41" fmla="*/ 412438 w 3054273"/>
                <a:gd name="connsiteY41" fmla="*/ 1072753 h 3328689"/>
                <a:gd name="connsiteX42" fmla="*/ 2005816 w 3054273"/>
                <a:gd name="connsiteY42" fmla="*/ 1072753 h 3328689"/>
                <a:gd name="connsiteX43" fmla="*/ 2084694 w 3054273"/>
                <a:gd name="connsiteY43" fmla="*/ 993874 h 3328689"/>
                <a:gd name="connsiteX44" fmla="*/ 2005816 w 3054273"/>
                <a:gd name="connsiteY44" fmla="*/ 914995 h 3328689"/>
                <a:gd name="connsiteX45" fmla="*/ 306354 w 3054273"/>
                <a:gd name="connsiteY45" fmla="*/ 914995 h 3328689"/>
                <a:gd name="connsiteX46" fmla="*/ 157833 w 3054273"/>
                <a:gd name="connsiteY46" fmla="*/ 694134 h 3328689"/>
                <a:gd name="connsiteX47" fmla="*/ 2896461 w 3054273"/>
                <a:gd name="connsiteY47" fmla="*/ 694134 h 3328689"/>
                <a:gd name="connsiteX48" fmla="*/ 1824520 w 3054273"/>
                <a:gd name="connsiteY48" fmla="*/ 2288167 h 332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054273" h="3328689">
                  <a:moveTo>
                    <a:pt x="3035706" y="619980"/>
                  </a:moveTo>
                  <a:cubicBezTo>
                    <a:pt x="3008240" y="568409"/>
                    <a:pt x="2954895" y="536377"/>
                    <a:pt x="2896469" y="536377"/>
                  </a:cubicBezTo>
                  <a:lnTo>
                    <a:pt x="2448358" y="536377"/>
                  </a:lnTo>
                  <a:cubicBezTo>
                    <a:pt x="2410945" y="325967"/>
                    <a:pt x="2226811" y="165646"/>
                    <a:pt x="2005816" y="165646"/>
                  </a:cubicBezTo>
                  <a:cubicBezTo>
                    <a:pt x="1784820" y="165646"/>
                    <a:pt x="1600686" y="325967"/>
                    <a:pt x="1563273" y="536377"/>
                  </a:cubicBezTo>
                  <a:lnTo>
                    <a:pt x="1109286" y="536377"/>
                  </a:lnTo>
                  <a:cubicBezTo>
                    <a:pt x="1144892" y="481887"/>
                    <a:pt x="1165684" y="416875"/>
                    <a:pt x="1165684" y="347067"/>
                  </a:cubicBezTo>
                  <a:cubicBezTo>
                    <a:pt x="1165684" y="155691"/>
                    <a:pt x="1009993" y="0"/>
                    <a:pt x="818617" y="0"/>
                  </a:cubicBezTo>
                  <a:cubicBezTo>
                    <a:pt x="627241" y="0"/>
                    <a:pt x="471550" y="155691"/>
                    <a:pt x="471550" y="347067"/>
                  </a:cubicBezTo>
                  <a:cubicBezTo>
                    <a:pt x="471550" y="416875"/>
                    <a:pt x="492342" y="481887"/>
                    <a:pt x="527948" y="536377"/>
                  </a:cubicBezTo>
                  <a:lnTo>
                    <a:pt x="157801" y="536377"/>
                  </a:lnTo>
                  <a:cubicBezTo>
                    <a:pt x="99375" y="536377"/>
                    <a:pt x="46030" y="568409"/>
                    <a:pt x="18564" y="619980"/>
                  </a:cubicBezTo>
                  <a:cubicBezTo>
                    <a:pt x="-8894" y="671544"/>
                    <a:pt x="-5707" y="733692"/>
                    <a:pt x="26894" y="782171"/>
                  </a:cubicBezTo>
                  <a:lnTo>
                    <a:pt x="1085417" y="2356247"/>
                  </a:lnTo>
                  <a:lnTo>
                    <a:pt x="1085417" y="3249811"/>
                  </a:lnTo>
                  <a:cubicBezTo>
                    <a:pt x="1085417" y="3276409"/>
                    <a:pt x="1098819" y="3301216"/>
                    <a:pt x="1121070" y="3315785"/>
                  </a:cubicBezTo>
                  <a:cubicBezTo>
                    <a:pt x="1134109" y="3324328"/>
                    <a:pt x="1149167" y="3328690"/>
                    <a:pt x="1164304" y="3328690"/>
                  </a:cubicBezTo>
                  <a:cubicBezTo>
                    <a:pt x="1174984" y="3328690"/>
                    <a:pt x="1185704" y="3326521"/>
                    <a:pt x="1195792" y="3322127"/>
                  </a:cubicBezTo>
                  <a:lnTo>
                    <a:pt x="1921478" y="3006115"/>
                  </a:lnTo>
                  <a:cubicBezTo>
                    <a:pt x="1950253" y="2993581"/>
                    <a:pt x="1968861" y="2965184"/>
                    <a:pt x="1968861" y="2933799"/>
                  </a:cubicBezTo>
                  <a:lnTo>
                    <a:pt x="1968861" y="2356239"/>
                  </a:lnTo>
                  <a:lnTo>
                    <a:pt x="3027376" y="782163"/>
                  </a:lnTo>
                  <a:cubicBezTo>
                    <a:pt x="3059977" y="733692"/>
                    <a:pt x="3063172" y="671544"/>
                    <a:pt x="3035706" y="619980"/>
                  </a:cubicBezTo>
                  <a:close/>
                  <a:moveTo>
                    <a:pt x="2005816" y="323404"/>
                  </a:moveTo>
                  <a:cubicBezTo>
                    <a:pt x="2139413" y="323404"/>
                    <a:pt x="2252241" y="413665"/>
                    <a:pt x="2286751" y="536377"/>
                  </a:cubicBezTo>
                  <a:lnTo>
                    <a:pt x="1724888" y="536377"/>
                  </a:lnTo>
                  <a:cubicBezTo>
                    <a:pt x="1759390" y="413665"/>
                    <a:pt x="1872226" y="323404"/>
                    <a:pt x="2005816" y="323404"/>
                  </a:cubicBezTo>
                  <a:close/>
                  <a:moveTo>
                    <a:pt x="629316" y="347067"/>
                  </a:moveTo>
                  <a:cubicBezTo>
                    <a:pt x="629316" y="242687"/>
                    <a:pt x="714244" y="157758"/>
                    <a:pt x="818625" y="157758"/>
                  </a:cubicBezTo>
                  <a:cubicBezTo>
                    <a:pt x="923005" y="157758"/>
                    <a:pt x="1007934" y="242687"/>
                    <a:pt x="1007934" y="347067"/>
                  </a:cubicBezTo>
                  <a:cubicBezTo>
                    <a:pt x="1007934" y="451448"/>
                    <a:pt x="923005" y="536377"/>
                    <a:pt x="818625" y="536377"/>
                  </a:cubicBezTo>
                  <a:cubicBezTo>
                    <a:pt x="714244" y="536377"/>
                    <a:pt x="629316" y="451448"/>
                    <a:pt x="629316" y="347067"/>
                  </a:cubicBezTo>
                  <a:close/>
                  <a:moveTo>
                    <a:pt x="1824520" y="2288167"/>
                  </a:moveTo>
                  <a:cubicBezTo>
                    <a:pt x="1815773" y="2301174"/>
                    <a:pt x="1811095" y="2316500"/>
                    <a:pt x="1811095" y="2332181"/>
                  </a:cubicBezTo>
                  <a:lnTo>
                    <a:pt x="1811095" y="2882117"/>
                  </a:lnTo>
                  <a:lnTo>
                    <a:pt x="1243167" y="3129426"/>
                  </a:lnTo>
                  <a:lnTo>
                    <a:pt x="1243167" y="2411060"/>
                  </a:lnTo>
                  <a:lnTo>
                    <a:pt x="1528133" y="2411060"/>
                  </a:lnTo>
                  <a:cubicBezTo>
                    <a:pt x="1571697" y="2411060"/>
                    <a:pt x="1607012" y="2375746"/>
                    <a:pt x="1607012" y="2332181"/>
                  </a:cubicBezTo>
                  <a:cubicBezTo>
                    <a:pt x="1607012" y="2288616"/>
                    <a:pt x="1571697" y="2253302"/>
                    <a:pt x="1528133" y="2253302"/>
                  </a:cubicBezTo>
                  <a:lnTo>
                    <a:pt x="1206299" y="2253302"/>
                  </a:lnTo>
                  <a:lnTo>
                    <a:pt x="412438" y="1072753"/>
                  </a:lnTo>
                  <a:lnTo>
                    <a:pt x="2005816" y="1072753"/>
                  </a:lnTo>
                  <a:cubicBezTo>
                    <a:pt x="2049380" y="1072753"/>
                    <a:pt x="2084694" y="1037439"/>
                    <a:pt x="2084694" y="993874"/>
                  </a:cubicBezTo>
                  <a:cubicBezTo>
                    <a:pt x="2084694" y="950309"/>
                    <a:pt x="2049380" y="914995"/>
                    <a:pt x="2005816" y="914995"/>
                  </a:cubicBezTo>
                  <a:lnTo>
                    <a:pt x="306354" y="914995"/>
                  </a:lnTo>
                  <a:lnTo>
                    <a:pt x="157833" y="694134"/>
                  </a:lnTo>
                  <a:lnTo>
                    <a:pt x="2896461" y="694134"/>
                  </a:lnTo>
                  <a:lnTo>
                    <a:pt x="1824520" y="2288167"/>
                  </a:ln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7685254B-FBC8-AAA4-5C96-42BC79FE92D4}"/>
                </a:ext>
              </a:extLst>
            </p:cNvPr>
            <p:cNvSpPr/>
            <p:nvPr/>
          </p:nvSpPr>
          <p:spPr>
            <a:xfrm>
              <a:off x="3201348" y="1546860"/>
              <a:ext cx="694134" cy="694134"/>
            </a:xfrm>
            <a:custGeom>
              <a:avLst/>
              <a:gdLst>
                <a:gd name="connsiteX0" fmla="*/ 347067 w 694134"/>
                <a:gd name="connsiteY0" fmla="*/ 694134 h 694134"/>
                <a:gd name="connsiteX1" fmla="*/ 694134 w 694134"/>
                <a:gd name="connsiteY1" fmla="*/ 347067 h 694134"/>
                <a:gd name="connsiteX2" fmla="*/ 347067 w 694134"/>
                <a:gd name="connsiteY2" fmla="*/ 0 h 694134"/>
                <a:gd name="connsiteX3" fmla="*/ 0 w 694134"/>
                <a:gd name="connsiteY3" fmla="*/ 347067 h 694134"/>
                <a:gd name="connsiteX4" fmla="*/ 347067 w 694134"/>
                <a:gd name="connsiteY4" fmla="*/ 694134 h 694134"/>
                <a:gd name="connsiteX5" fmla="*/ 347067 w 694134"/>
                <a:gd name="connsiteY5" fmla="*/ 157758 h 694134"/>
                <a:gd name="connsiteX6" fmla="*/ 536377 w 694134"/>
                <a:gd name="connsiteY6" fmla="*/ 347067 h 694134"/>
                <a:gd name="connsiteX7" fmla="*/ 347067 w 694134"/>
                <a:gd name="connsiteY7" fmla="*/ 536377 h 694134"/>
                <a:gd name="connsiteX8" fmla="*/ 157758 w 694134"/>
                <a:gd name="connsiteY8" fmla="*/ 347067 h 694134"/>
                <a:gd name="connsiteX9" fmla="*/ 347067 w 694134"/>
                <a:gd name="connsiteY9" fmla="*/ 157758 h 69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4134" h="694134">
                  <a:moveTo>
                    <a:pt x="347067" y="694134"/>
                  </a:moveTo>
                  <a:cubicBezTo>
                    <a:pt x="538443" y="694134"/>
                    <a:pt x="694134" y="538443"/>
                    <a:pt x="694134" y="347067"/>
                  </a:cubicBezTo>
                  <a:cubicBezTo>
                    <a:pt x="694134" y="155691"/>
                    <a:pt x="538443" y="0"/>
                    <a:pt x="347067" y="0"/>
                  </a:cubicBezTo>
                  <a:cubicBezTo>
                    <a:pt x="155691" y="0"/>
                    <a:pt x="0" y="155691"/>
                    <a:pt x="0" y="347067"/>
                  </a:cubicBezTo>
                  <a:cubicBezTo>
                    <a:pt x="0" y="538443"/>
                    <a:pt x="155699" y="694134"/>
                    <a:pt x="347067" y="694134"/>
                  </a:cubicBezTo>
                  <a:close/>
                  <a:moveTo>
                    <a:pt x="347067" y="157758"/>
                  </a:moveTo>
                  <a:cubicBezTo>
                    <a:pt x="451448" y="157758"/>
                    <a:pt x="536377" y="242687"/>
                    <a:pt x="536377" y="347067"/>
                  </a:cubicBezTo>
                  <a:cubicBezTo>
                    <a:pt x="536377" y="451448"/>
                    <a:pt x="451448" y="536377"/>
                    <a:pt x="347067" y="536377"/>
                  </a:cubicBezTo>
                  <a:cubicBezTo>
                    <a:pt x="242687" y="536377"/>
                    <a:pt x="157758" y="451448"/>
                    <a:pt x="157758" y="347067"/>
                  </a:cubicBezTo>
                  <a:cubicBezTo>
                    <a:pt x="157758" y="242687"/>
                    <a:pt x="242687" y="157758"/>
                    <a:pt x="347067" y="157758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52449DCE-7C56-A51F-FBF1-AD42B16B07A3}"/>
                </a:ext>
              </a:extLst>
            </p:cNvPr>
            <p:cNvSpPr/>
            <p:nvPr/>
          </p:nvSpPr>
          <p:spPr>
            <a:xfrm>
              <a:off x="4312539" y="1928105"/>
              <a:ext cx="157757" cy="606066"/>
            </a:xfrm>
            <a:custGeom>
              <a:avLst/>
              <a:gdLst>
                <a:gd name="connsiteX0" fmla="*/ 78879 w 157757"/>
                <a:gd name="connsiteY0" fmla="*/ 606066 h 606066"/>
                <a:gd name="connsiteX1" fmla="*/ 157758 w 157757"/>
                <a:gd name="connsiteY1" fmla="*/ 527187 h 606066"/>
                <a:gd name="connsiteX2" fmla="*/ 157758 w 157757"/>
                <a:gd name="connsiteY2" fmla="*/ 78879 h 606066"/>
                <a:gd name="connsiteX3" fmla="*/ 78879 w 157757"/>
                <a:gd name="connsiteY3" fmla="*/ 0 h 606066"/>
                <a:gd name="connsiteX4" fmla="*/ 0 w 157757"/>
                <a:gd name="connsiteY4" fmla="*/ 78879 h 606066"/>
                <a:gd name="connsiteX5" fmla="*/ 0 w 157757"/>
                <a:gd name="connsiteY5" fmla="*/ 527179 h 606066"/>
                <a:gd name="connsiteX6" fmla="*/ 78879 w 157757"/>
                <a:gd name="connsiteY6" fmla="*/ 606066 h 60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57" h="606066">
                  <a:moveTo>
                    <a:pt x="78879" y="606066"/>
                  </a:moveTo>
                  <a:cubicBezTo>
                    <a:pt x="122444" y="606066"/>
                    <a:pt x="157758" y="570752"/>
                    <a:pt x="157758" y="527187"/>
                  </a:cubicBezTo>
                  <a:lnTo>
                    <a:pt x="157758" y="78879"/>
                  </a:lnTo>
                  <a:cubicBezTo>
                    <a:pt x="157758" y="35314"/>
                    <a:pt x="122444" y="0"/>
                    <a:pt x="78879" y="0"/>
                  </a:cubicBezTo>
                  <a:cubicBezTo>
                    <a:pt x="35314" y="0"/>
                    <a:pt x="0" y="35314"/>
                    <a:pt x="0" y="78879"/>
                  </a:cubicBezTo>
                  <a:lnTo>
                    <a:pt x="0" y="527179"/>
                  </a:lnTo>
                  <a:cubicBezTo>
                    <a:pt x="0" y="570752"/>
                    <a:pt x="35314" y="606066"/>
                    <a:pt x="78879" y="606066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11163204-EA8A-0FC5-6919-B92C822DE899}"/>
                </a:ext>
              </a:extLst>
            </p:cNvPr>
            <p:cNvSpPr/>
            <p:nvPr/>
          </p:nvSpPr>
          <p:spPr>
            <a:xfrm>
              <a:off x="4312539" y="1669122"/>
              <a:ext cx="157757" cy="157757"/>
            </a:xfrm>
            <a:custGeom>
              <a:avLst/>
              <a:gdLst>
                <a:gd name="connsiteX0" fmla="*/ 78879 w 157757"/>
                <a:gd name="connsiteY0" fmla="*/ 157758 h 157757"/>
                <a:gd name="connsiteX1" fmla="*/ 134646 w 157757"/>
                <a:gd name="connsiteY1" fmla="*/ 134646 h 157757"/>
                <a:gd name="connsiteX2" fmla="*/ 157758 w 157757"/>
                <a:gd name="connsiteY2" fmla="*/ 78879 h 157757"/>
                <a:gd name="connsiteX3" fmla="*/ 134646 w 157757"/>
                <a:gd name="connsiteY3" fmla="*/ 23112 h 157757"/>
                <a:gd name="connsiteX4" fmla="*/ 78879 w 157757"/>
                <a:gd name="connsiteY4" fmla="*/ 0 h 157757"/>
                <a:gd name="connsiteX5" fmla="*/ 23112 w 157757"/>
                <a:gd name="connsiteY5" fmla="*/ 23112 h 157757"/>
                <a:gd name="connsiteX6" fmla="*/ 0 w 157757"/>
                <a:gd name="connsiteY6" fmla="*/ 78879 h 157757"/>
                <a:gd name="connsiteX7" fmla="*/ 23112 w 157757"/>
                <a:gd name="connsiteY7" fmla="*/ 134646 h 157757"/>
                <a:gd name="connsiteX8" fmla="*/ 78879 w 157757"/>
                <a:gd name="connsiteY8" fmla="*/ 157758 h 15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57" h="157757">
                  <a:moveTo>
                    <a:pt x="78879" y="157758"/>
                  </a:moveTo>
                  <a:cubicBezTo>
                    <a:pt x="99624" y="157758"/>
                    <a:pt x="119975" y="149318"/>
                    <a:pt x="134646" y="134646"/>
                  </a:cubicBezTo>
                  <a:cubicBezTo>
                    <a:pt x="149318" y="119975"/>
                    <a:pt x="157758" y="99624"/>
                    <a:pt x="157758" y="78879"/>
                  </a:cubicBezTo>
                  <a:cubicBezTo>
                    <a:pt x="157758" y="58134"/>
                    <a:pt x="149318" y="37783"/>
                    <a:pt x="134646" y="23112"/>
                  </a:cubicBezTo>
                  <a:cubicBezTo>
                    <a:pt x="119975" y="8440"/>
                    <a:pt x="99624" y="0"/>
                    <a:pt x="78879" y="0"/>
                  </a:cubicBezTo>
                  <a:cubicBezTo>
                    <a:pt x="58134" y="0"/>
                    <a:pt x="37783" y="8440"/>
                    <a:pt x="23112" y="23112"/>
                  </a:cubicBezTo>
                  <a:cubicBezTo>
                    <a:pt x="8440" y="37783"/>
                    <a:pt x="0" y="58134"/>
                    <a:pt x="0" y="78879"/>
                  </a:cubicBezTo>
                  <a:cubicBezTo>
                    <a:pt x="0" y="99624"/>
                    <a:pt x="8440" y="119975"/>
                    <a:pt x="23112" y="134646"/>
                  </a:cubicBezTo>
                  <a:cubicBezTo>
                    <a:pt x="37783" y="149318"/>
                    <a:pt x="58134" y="157758"/>
                    <a:pt x="78879" y="157758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8104F421-B32A-E02A-8E1D-884F34935F10}"/>
                </a:ext>
              </a:extLst>
            </p:cNvPr>
            <p:cNvSpPr/>
            <p:nvPr/>
          </p:nvSpPr>
          <p:spPr>
            <a:xfrm>
              <a:off x="2760028" y="1647470"/>
              <a:ext cx="157757" cy="481161"/>
            </a:xfrm>
            <a:custGeom>
              <a:avLst/>
              <a:gdLst>
                <a:gd name="connsiteX0" fmla="*/ 78879 w 157757"/>
                <a:gd name="connsiteY0" fmla="*/ 481161 h 481161"/>
                <a:gd name="connsiteX1" fmla="*/ 157758 w 157757"/>
                <a:gd name="connsiteY1" fmla="*/ 402282 h 481161"/>
                <a:gd name="connsiteX2" fmla="*/ 157758 w 157757"/>
                <a:gd name="connsiteY2" fmla="*/ 78879 h 481161"/>
                <a:gd name="connsiteX3" fmla="*/ 78879 w 157757"/>
                <a:gd name="connsiteY3" fmla="*/ 0 h 481161"/>
                <a:gd name="connsiteX4" fmla="*/ 0 w 157757"/>
                <a:gd name="connsiteY4" fmla="*/ 78879 h 481161"/>
                <a:gd name="connsiteX5" fmla="*/ 0 w 157757"/>
                <a:gd name="connsiteY5" fmla="*/ 402282 h 481161"/>
                <a:gd name="connsiteX6" fmla="*/ 78879 w 157757"/>
                <a:gd name="connsiteY6" fmla="*/ 481161 h 48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57" h="481161">
                  <a:moveTo>
                    <a:pt x="78879" y="481161"/>
                  </a:moveTo>
                  <a:cubicBezTo>
                    <a:pt x="122444" y="481161"/>
                    <a:pt x="157758" y="445847"/>
                    <a:pt x="157758" y="402282"/>
                  </a:cubicBezTo>
                  <a:lnTo>
                    <a:pt x="157758" y="78879"/>
                  </a:lnTo>
                  <a:cubicBezTo>
                    <a:pt x="157758" y="35314"/>
                    <a:pt x="122444" y="0"/>
                    <a:pt x="78879" y="0"/>
                  </a:cubicBezTo>
                  <a:cubicBezTo>
                    <a:pt x="35314" y="0"/>
                    <a:pt x="0" y="35314"/>
                    <a:pt x="0" y="78879"/>
                  </a:cubicBezTo>
                  <a:lnTo>
                    <a:pt x="0" y="402282"/>
                  </a:lnTo>
                  <a:cubicBezTo>
                    <a:pt x="0" y="445847"/>
                    <a:pt x="35314" y="481161"/>
                    <a:pt x="78879" y="481161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71146977-603B-A96B-92C7-6382EFC4DD51}"/>
                </a:ext>
              </a:extLst>
            </p:cNvPr>
            <p:cNvSpPr/>
            <p:nvPr/>
          </p:nvSpPr>
          <p:spPr>
            <a:xfrm>
              <a:off x="1685871" y="1546860"/>
              <a:ext cx="157757" cy="671795"/>
            </a:xfrm>
            <a:custGeom>
              <a:avLst/>
              <a:gdLst>
                <a:gd name="connsiteX0" fmla="*/ 78879 w 157757"/>
                <a:gd name="connsiteY0" fmla="*/ 671796 h 671795"/>
                <a:gd name="connsiteX1" fmla="*/ 157758 w 157757"/>
                <a:gd name="connsiteY1" fmla="*/ 592917 h 671795"/>
                <a:gd name="connsiteX2" fmla="*/ 157758 w 157757"/>
                <a:gd name="connsiteY2" fmla="*/ 78879 h 671795"/>
                <a:gd name="connsiteX3" fmla="*/ 78879 w 157757"/>
                <a:gd name="connsiteY3" fmla="*/ 0 h 671795"/>
                <a:gd name="connsiteX4" fmla="*/ 0 w 157757"/>
                <a:gd name="connsiteY4" fmla="*/ 78879 h 671795"/>
                <a:gd name="connsiteX5" fmla="*/ 0 w 157757"/>
                <a:gd name="connsiteY5" fmla="*/ 592917 h 671795"/>
                <a:gd name="connsiteX6" fmla="*/ 78879 w 157757"/>
                <a:gd name="connsiteY6" fmla="*/ 671796 h 67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57" h="671795">
                  <a:moveTo>
                    <a:pt x="78879" y="671796"/>
                  </a:moveTo>
                  <a:cubicBezTo>
                    <a:pt x="122444" y="671796"/>
                    <a:pt x="157758" y="636482"/>
                    <a:pt x="157758" y="592917"/>
                  </a:cubicBezTo>
                  <a:lnTo>
                    <a:pt x="157758" y="78879"/>
                  </a:lnTo>
                  <a:cubicBezTo>
                    <a:pt x="157758" y="35314"/>
                    <a:pt x="122444" y="0"/>
                    <a:pt x="78879" y="0"/>
                  </a:cubicBezTo>
                  <a:cubicBezTo>
                    <a:pt x="35314" y="0"/>
                    <a:pt x="0" y="35314"/>
                    <a:pt x="0" y="78879"/>
                  </a:cubicBezTo>
                  <a:lnTo>
                    <a:pt x="0" y="592917"/>
                  </a:lnTo>
                  <a:cubicBezTo>
                    <a:pt x="0" y="636482"/>
                    <a:pt x="35314" y="671796"/>
                    <a:pt x="78879" y="671796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AD1A8C81-F547-B532-82D5-31192FB1C7C0}"/>
                </a:ext>
              </a:extLst>
            </p:cNvPr>
            <p:cNvSpPr/>
            <p:nvPr/>
          </p:nvSpPr>
          <p:spPr>
            <a:xfrm>
              <a:off x="1685871" y="2356709"/>
              <a:ext cx="157757" cy="157757"/>
            </a:xfrm>
            <a:custGeom>
              <a:avLst/>
              <a:gdLst>
                <a:gd name="connsiteX0" fmla="*/ 134646 w 157757"/>
                <a:gd name="connsiteY0" fmla="*/ 134646 h 157757"/>
                <a:gd name="connsiteX1" fmla="*/ 157758 w 157757"/>
                <a:gd name="connsiteY1" fmla="*/ 78879 h 157757"/>
                <a:gd name="connsiteX2" fmla="*/ 134646 w 157757"/>
                <a:gd name="connsiteY2" fmla="*/ 23112 h 157757"/>
                <a:gd name="connsiteX3" fmla="*/ 78879 w 157757"/>
                <a:gd name="connsiteY3" fmla="*/ 0 h 157757"/>
                <a:gd name="connsiteX4" fmla="*/ 23112 w 157757"/>
                <a:gd name="connsiteY4" fmla="*/ 23112 h 157757"/>
                <a:gd name="connsiteX5" fmla="*/ 0 w 157757"/>
                <a:gd name="connsiteY5" fmla="*/ 78879 h 157757"/>
                <a:gd name="connsiteX6" fmla="*/ 23112 w 157757"/>
                <a:gd name="connsiteY6" fmla="*/ 134646 h 157757"/>
                <a:gd name="connsiteX7" fmla="*/ 78879 w 157757"/>
                <a:gd name="connsiteY7" fmla="*/ 157758 h 157757"/>
                <a:gd name="connsiteX8" fmla="*/ 134646 w 157757"/>
                <a:gd name="connsiteY8" fmla="*/ 134646 h 15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57" h="157757">
                  <a:moveTo>
                    <a:pt x="134646" y="134646"/>
                  </a:moveTo>
                  <a:cubicBezTo>
                    <a:pt x="149318" y="119975"/>
                    <a:pt x="157758" y="99624"/>
                    <a:pt x="157758" y="78879"/>
                  </a:cubicBezTo>
                  <a:cubicBezTo>
                    <a:pt x="157758" y="58055"/>
                    <a:pt x="149318" y="37783"/>
                    <a:pt x="134646" y="23112"/>
                  </a:cubicBezTo>
                  <a:cubicBezTo>
                    <a:pt x="119975" y="8361"/>
                    <a:pt x="99624" y="0"/>
                    <a:pt x="78879" y="0"/>
                  </a:cubicBezTo>
                  <a:cubicBezTo>
                    <a:pt x="58134" y="0"/>
                    <a:pt x="37783" y="8361"/>
                    <a:pt x="23112" y="23112"/>
                  </a:cubicBezTo>
                  <a:cubicBezTo>
                    <a:pt x="8440" y="37783"/>
                    <a:pt x="0" y="58055"/>
                    <a:pt x="0" y="78879"/>
                  </a:cubicBezTo>
                  <a:cubicBezTo>
                    <a:pt x="0" y="99624"/>
                    <a:pt x="8440" y="119975"/>
                    <a:pt x="23112" y="134646"/>
                  </a:cubicBezTo>
                  <a:cubicBezTo>
                    <a:pt x="37783" y="149318"/>
                    <a:pt x="58134" y="157758"/>
                    <a:pt x="78879" y="157758"/>
                  </a:cubicBezTo>
                  <a:cubicBezTo>
                    <a:pt x="99624" y="157758"/>
                    <a:pt x="119975" y="149318"/>
                    <a:pt x="134646" y="134646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6CDC8015-0769-B226-75E5-7C4871022F34}"/>
                </a:ext>
              </a:extLst>
            </p:cNvPr>
            <p:cNvSpPr/>
            <p:nvPr/>
          </p:nvSpPr>
          <p:spPr>
            <a:xfrm>
              <a:off x="4029758" y="3171765"/>
              <a:ext cx="157757" cy="157757"/>
            </a:xfrm>
            <a:custGeom>
              <a:avLst/>
              <a:gdLst>
                <a:gd name="connsiteX0" fmla="*/ 23112 w 157757"/>
                <a:gd name="connsiteY0" fmla="*/ 23111 h 157757"/>
                <a:gd name="connsiteX1" fmla="*/ 0 w 157757"/>
                <a:gd name="connsiteY1" fmla="*/ 78879 h 157757"/>
                <a:gd name="connsiteX2" fmla="*/ 23112 w 157757"/>
                <a:gd name="connsiteY2" fmla="*/ 134646 h 157757"/>
                <a:gd name="connsiteX3" fmla="*/ 78879 w 157757"/>
                <a:gd name="connsiteY3" fmla="*/ 157758 h 157757"/>
                <a:gd name="connsiteX4" fmla="*/ 134646 w 157757"/>
                <a:gd name="connsiteY4" fmla="*/ 134646 h 157757"/>
                <a:gd name="connsiteX5" fmla="*/ 157758 w 157757"/>
                <a:gd name="connsiteY5" fmla="*/ 78879 h 157757"/>
                <a:gd name="connsiteX6" fmla="*/ 134646 w 157757"/>
                <a:gd name="connsiteY6" fmla="*/ 23111 h 157757"/>
                <a:gd name="connsiteX7" fmla="*/ 78879 w 157757"/>
                <a:gd name="connsiteY7" fmla="*/ 0 h 157757"/>
                <a:gd name="connsiteX8" fmla="*/ 23112 w 157757"/>
                <a:gd name="connsiteY8" fmla="*/ 23111 h 15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57" h="157757">
                  <a:moveTo>
                    <a:pt x="23112" y="23111"/>
                  </a:moveTo>
                  <a:cubicBezTo>
                    <a:pt x="8361" y="37783"/>
                    <a:pt x="0" y="58134"/>
                    <a:pt x="0" y="78879"/>
                  </a:cubicBezTo>
                  <a:cubicBezTo>
                    <a:pt x="0" y="99624"/>
                    <a:pt x="8361" y="119975"/>
                    <a:pt x="23112" y="134646"/>
                  </a:cubicBezTo>
                  <a:cubicBezTo>
                    <a:pt x="37783" y="149318"/>
                    <a:pt x="58055" y="157758"/>
                    <a:pt x="78879" y="157758"/>
                  </a:cubicBezTo>
                  <a:cubicBezTo>
                    <a:pt x="99624" y="157758"/>
                    <a:pt x="119896" y="149318"/>
                    <a:pt x="134646" y="134646"/>
                  </a:cubicBezTo>
                  <a:cubicBezTo>
                    <a:pt x="149318" y="119975"/>
                    <a:pt x="157758" y="99624"/>
                    <a:pt x="157758" y="78879"/>
                  </a:cubicBezTo>
                  <a:cubicBezTo>
                    <a:pt x="157758" y="58134"/>
                    <a:pt x="149318" y="37783"/>
                    <a:pt x="134646" y="23111"/>
                  </a:cubicBezTo>
                  <a:cubicBezTo>
                    <a:pt x="119975" y="8440"/>
                    <a:pt x="99624" y="0"/>
                    <a:pt x="78879" y="0"/>
                  </a:cubicBezTo>
                  <a:cubicBezTo>
                    <a:pt x="58055" y="0"/>
                    <a:pt x="37704" y="8440"/>
                    <a:pt x="23112" y="23111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CE2384A6-3C29-74AD-B6E3-960BAE9DC521}"/>
              </a:ext>
            </a:extLst>
          </p:cNvPr>
          <p:cNvGrpSpPr/>
          <p:nvPr/>
        </p:nvGrpSpPr>
        <p:grpSpPr>
          <a:xfrm>
            <a:off x="7658383" y="1323701"/>
            <a:ext cx="375884" cy="351058"/>
            <a:chOff x="8426450" y="1147265"/>
            <a:chExt cx="476250" cy="444795"/>
          </a:xfrm>
        </p:grpSpPr>
        <p:sp>
          <p:nvSpPr>
            <p:cNvPr id="36" name="Frihandsfigur: Form 35">
              <a:extLst>
                <a:ext uri="{FF2B5EF4-FFF2-40B4-BE49-F238E27FC236}">
                  <a16:creationId xmlns:a16="http://schemas.microsoft.com/office/drawing/2014/main" id="{85C3ED2B-A5E2-8CA0-5E1B-D4345ED08114}"/>
                </a:ext>
              </a:extLst>
            </p:cNvPr>
            <p:cNvSpPr/>
            <p:nvPr/>
          </p:nvSpPr>
          <p:spPr>
            <a:xfrm>
              <a:off x="8433426" y="1154241"/>
              <a:ext cx="462297" cy="430842"/>
            </a:xfrm>
            <a:custGeom>
              <a:avLst/>
              <a:gdLst>
                <a:gd name="connsiteX0" fmla="*/ 455904 w 462297"/>
                <a:gd name="connsiteY0" fmla="*/ 191388 h 430842"/>
                <a:gd name="connsiteX1" fmla="*/ 429176 w 462297"/>
                <a:gd name="connsiteY1" fmla="*/ 188438 h 430842"/>
                <a:gd name="connsiteX2" fmla="*/ 215421 w 462297"/>
                <a:gd name="connsiteY2" fmla="*/ 0 h 430842"/>
                <a:gd name="connsiteX3" fmla="*/ 0 w 462297"/>
                <a:gd name="connsiteY3" fmla="*/ 215421 h 430842"/>
                <a:gd name="connsiteX4" fmla="*/ 215421 w 462297"/>
                <a:gd name="connsiteY4" fmla="*/ 430843 h 430842"/>
                <a:gd name="connsiteX5" fmla="*/ 374124 w 462297"/>
                <a:gd name="connsiteY5" fmla="*/ 361092 h 430842"/>
                <a:gd name="connsiteX6" fmla="*/ 372991 w 462297"/>
                <a:gd name="connsiteY6" fmla="*/ 334467 h 430842"/>
                <a:gd name="connsiteX7" fmla="*/ 346366 w 462297"/>
                <a:gd name="connsiteY7" fmla="*/ 335600 h 430842"/>
                <a:gd name="connsiteX8" fmla="*/ 215422 w 462297"/>
                <a:gd name="connsiteY8" fmla="*/ 393155 h 430842"/>
                <a:gd name="connsiteX9" fmla="*/ 37689 w 462297"/>
                <a:gd name="connsiteY9" fmla="*/ 215421 h 430842"/>
                <a:gd name="connsiteX10" fmla="*/ 215421 w 462297"/>
                <a:gd name="connsiteY10" fmla="*/ 37688 h 430842"/>
                <a:gd name="connsiteX11" fmla="*/ 390399 w 462297"/>
                <a:gd name="connsiteY11" fmla="*/ 184156 h 430842"/>
                <a:gd name="connsiteX12" fmla="*/ 362429 w 462297"/>
                <a:gd name="connsiteY12" fmla="*/ 181069 h 430842"/>
                <a:gd name="connsiteX13" fmla="*/ 355092 w 462297"/>
                <a:gd name="connsiteY13" fmla="*/ 191114 h 430842"/>
                <a:gd name="connsiteX14" fmla="*/ 393003 w 462297"/>
                <a:gd name="connsiteY14" fmla="*/ 276234 h 430842"/>
                <a:gd name="connsiteX15" fmla="*/ 405310 w 462297"/>
                <a:gd name="connsiteY15" fmla="*/ 277593 h 430842"/>
                <a:gd name="connsiteX16" fmla="*/ 460875 w 462297"/>
                <a:gd name="connsiteY16" fmla="*/ 202791 h 430842"/>
                <a:gd name="connsiteX17" fmla="*/ 455904 w 462297"/>
                <a:gd name="connsiteY17" fmla="*/ 191388 h 43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2296" h="430842">
                  <a:moveTo>
                    <a:pt x="455904" y="191388"/>
                  </a:moveTo>
                  <a:cubicBezTo>
                    <a:pt x="451198" y="190868"/>
                    <a:pt x="431861" y="188735"/>
                    <a:pt x="429176" y="188438"/>
                  </a:cubicBezTo>
                  <a:cubicBezTo>
                    <a:pt x="416141" y="83475"/>
                    <a:pt x="326601" y="0"/>
                    <a:pt x="215421" y="0"/>
                  </a:cubicBezTo>
                  <a:cubicBezTo>
                    <a:pt x="96359" y="0"/>
                    <a:pt x="0" y="96349"/>
                    <a:pt x="0" y="215421"/>
                  </a:cubicBezTo>
                  <a:cubicBezTo>
                    <a:pt x="0" y="334485"/>
                    <a:pt x="96349" y="430843"/>
                    <a:pt x="215421" y="430843"/>
                  </a:cubicBezTo>
                  <a:cubicBezTo>
                    <a:pt x="277977" y="430843"/>
                    <a:pt x="334552" y="404181"/>
                    <a:pt x="374124" y="361092"/>
                  </a:cubicBezTo>
                  <a:cubicBezTo>
                    <a:pt x="381164" y="353427"/>
                    <a:pt x="380656" y="341507"/>
                    <a:pt x="372991" y="334467"/>
                  </a:cubicBezTo>
                  <a:cubicBezTo>
                    <a:pt x="365326" y="327427"/>
                    <a:pt x="353405" y="327935"/>
                    <a:pt x="346366" y="335600"/>
                  </a:cubicBezTo>
                  <a:cubicBezTo>
                    <a:pt x="313868" y="370985"/>
                    <a:pt x="267292" y="393155"/>
                    <a:pt x="215422" y="393155"/>
                  </a:cubicBezTo>
                  <a:cubicBezTo>
                    <a:pt x="117420" y="393155"/>
                    <a:pt x="37689" y="313424"/>
                    <a:pt x="37689" y="215421"/>
                  </a:cubicBezTo>
                  <a:cubicBezTo>
                    <a:pt x="37689" y="117419"/>
                    <a:pt x="117419" y="37688"/>
                    <a:pt x="215421" y="37688"/>
                  </a:cubicBezTo>
                  <a:cubicBezTo>
                    <a:pt x="302758" y="37688"/>
                    <a:pt x="375583" y="101011"/>
                    <a:pt x="390399" y="184156"/>
                  </a:cubicBezTo>
                  <a:cubicBezTo>
                    <a:pt x="385158" y="183578"/>
                    <a:pt x="390326" y="184148"/>
                    <a:pt x="362429" y="181069"/>
                  </a:cubicBezTo>
                  <a:cubicBezTo>
                    <a:pt x="356925" y="180462"/>
                    <a:pt x="352839" y="186056"/>
                    <a:pt x="355092" y="191114"/>
                  </a:cubicBezTo>
                  <a:lnTo>
                    <a:pt x="393003" y="276234"/>
                  </a:lnTo>
                  <a:cubicBezTo>
                    <a:pt x="395235" y="281246"/>
                    <a:pt x="402039" y="281997"/>
                    <a:pt x="405310" y="277593"/>
                  </a:cubicBezTo>
                  <a:lnTo>
                    <a:pt x="460875" y="202791"/>
                  </a:lnTo>
                  <a:cubicBezTo>
                    <a:pt x="464176" y="198347"/>
                    <a:pt x="461408" y="191996"/>
                    <a:pt x="455904" y="191388"/>
                  </a:cubicBezTo>
                  <a:close/>
                </a:path>
              </a:pathLst>
            </a:custGeom>
            <a:solidFill>
              <a:schemeClr val="accent1"/>
            </a:solidFill>
            <a:ln w="93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D4A0F3D-76C4-D8A3-F776-BEB2FE2ECF7B}"/>
                </a:ext>
              </a:extLst>
            </p:cNvPr>
            <p:cNvSpPr/>
            <p:nvPr/>
          </p:nvSpPr>
          <p:spPr>
            <a:xfrm>
              <a:off x="8635693" y="1154241"/>
              <a:ext cx="260030" cy="280489"/>
            </a:xfrm>
            <a:custGeom>
              <a:avLst/>
              <a:gdLst>
                <a:gd name="connsiteX0" fmla="*/ 253637 w 260030"/>
                <a:gd name="connsiteY0" fmla="*/ 191388 h 280489"/>
                <a:gd name="connsiteX1" fmla="*/ 226908 w 260030"/>
                <a:gd name="connsiteY1" fmla="*/ 188438 h 280489"/>
                <a:gd name="connsiteX2" fmla="*/ 13154 w 260030"/>
                <a:gd name="connsiteY2" fmla="*/ 0 h 280489"/>
                <a:gd name="connsiteX3" fmla="*/ 0 w 260030"/>
                <a:gd name="connsiteY3" fmla="*/ 410 h 280489"/>
                <a:gd name="connsiteX4" fmla="*/ 200541 w 260030"/>
                <a:gd name="connsiteY4" fmla="*/ 188438 h 280489"/>
                <a:gd name="connsiteX5" fmla="*/ 227270 w 260030"/>
                <a:gd name="connsiteY5" fmla="*/ 191388 h 280489"/>
                <a:gd name="connsiteX6" fmla="*/ 232240 w 260030"/>
                <a:gd name="connsiteY6" fmla="*/ 202792 h 280489"/>
                <a:gd name="connsiteX7" fmla="*/ 185844 w 260030"/>
                <a:gd name="connsiteY7" fmla="*/ 265252 h 280489"/>
                <a:gd name="connsiteX8" fmla="*/ 190735 w 260030"/>
                <a:gd name="connsiteY8" fmla="*/ 276235 h 280489"/>
                <a:gd name="connsiteX9" fmla="*/ 203042 w 260030"/>
                <a:gd name="connsiteY9" fmla="*/ 277594 h 280489"/>
                <a:gd name="connsiteX10" fmla="*/ 258607 w 260030"/>
                <a:gd name="connsiteY10" fmla="*/ 202792 h 280489"/>
                <a:gd name="connsiteX11" fmla="*/ 253637 w 260030"/>
                <a:gd name="connsiteY11" fmla="*/ 191388 h 28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0030" h="280489">
                  <a:moveTo>
                    <a:pt x="253637" y="191388"/>
                  </a:moveTo>
                  <a:cubicBezTo>
                    <a:pt x="248930" y="190868"/>
                    <a:pt x="229593" y="188735"/>
                    <a:pt x="226908" y="188438"/>
                  </a:cubicBezTo>
                  <a:cubicBezTo>
                    <a:pt x="213873" y="83475"/>
                    <a:pt x="124333" y="0"/>
                    <a:pt x="13154" y="0"/>
                  </a:cubicBezTo>
                  <a:cubicBezTo>
                    <a:pt x="8735" y="0"/>
                    <a:pt x="4352" y="149"/>
                    <a:pt x="0" y="410"/>
                  </a:cubicBezTo>
                  <a:cubicBezTo>
                    <a:pt x="104994" y="6719"/>
                    <a:pt x="188028" y="87668"/>
                    <a:pt x="200541" y="188438"/>
                  </a:cubicBezTo>
                  <a:cubicBezTo>
                    <a:pt x="203227" y="188735"/>
                    <a:pt x="222563" y="190868"/>
                    <a:pt x="227270" y="191388"/>
                  </a:cubicBezTo>
                  <a:cubicBezTo>
                    <a:pt x="232774" y="191996"/>
                    <a:pt x="235542" y="198347"/>
                    <a:pt x="232240" y="202792"/>
                  </a:cubicBezTo>
                  <a:lnTo>
                    <a:pt x="185844" y="265252"/>
                  </a:lnTo>
                  <a:lnTo>
                    <a:pt x="190735" y="276235"/>
                  </a:lnTo>
                  <a:cubicBezTo>
                    <a:pt x="192968" y="281247"/>
                    <a:pt x="199771" y="281998"/>
                    <a:pt x="203042" y="277594"/>
                  </a:cubicBezTo>
                  <a:lnTo>
                    <a:pt x="258607" y="202792"/>
                  </a:lnTo>
                  <a:cubicBezTo>
                    <a:pt x="261909" y="198347"/>
                    <a:pt x="259140" y="191996"/>
                    <a:pt x="253637" y="191388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3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0116C537-2678-7A28-4F53-EA8B5C3C3142}"/>
                </a:ext>
              </a:extLst>
            </p:cNvPr>
            <p:cNvSpPr/>
            <p:nvPr/>
          </p:nvSpPr>
          <p:spPr>
            <a:xfrm>
              <a:off x="8426450" y="1147265"/>
              <a:ext cx="476250" cy="444795"/>
            </a:xfrm>
            <a:custGeom>
              <a:avLst/>
              <a:gdLst>
                <a:gd name="connsiteX0" fmla="*/ 222398 w 476250"/>
                <a:gd name="connsiteY0" fmla="*/ 444795 h 444795"/>
                <a:gd name="connsiteX1" fmla="*/ 75844 w 476250"/>
                <a:gd name="connsiteY1" fmla="*/ 389746 h 444795"/>
                <a:gd name="connsiteX2" fmla="*/ 75194 w 476250"/>
                <a:gd name="connsiteY2" fmla="*/ 379902 h 444795"/>
                <a:gd name="connsiteX3" fmla="*/ 85039 w 476250"/>
                <a:gd name="connsiteY3" fmla="*/ 379253 h 444795"/>
                <a:gd name="connsiteX4" fmla="*/ 222398 w 476250"/>
                <a:gd name="connsiteY4" fmla="*/ 430843 h 444795"/>
                <a:gd name="connsiteX5" fmla="*/ 375962 w 476250"/>
                <a:gd name="connsiteY5" fmla="*/ 363349 h 444795"/>
                <a:gd name="connsiteX6" fmla="*/ 375249 w 476250"/>
                <a:gd name="connsiteY6" fmla="*/ 346580 h 444795"/>
                <a:gd name="connsiteX7" fmla="*/ 358480 w 476250"/>
                <a:gd name="connsiteY7" fmla="*/ 347295 h 444795"/>
                <a:gd name="connsiteX8" fmla="*/ 222398 w 476250"/>
                <a:gd name="connsiteY8" fmla="*/ 407106 h 444795"/>
                <a:gd name="connsiteX9" fmla="*/ 37689 w 476250"/>
                <a:gd name="connsiteY9" fmla="*/ 222397 h 444795"/>
                <a:gd name="connsiteX10" fmla="*/ 218710 w 476250"/>
                <a:gd name="connsiteY10" fmla="*/ 37723 h 444795"/>
                <a:gd name="connsiteX11" fmla="*/ 225823 w 476250"/>
                <a:gd name="connsiteY11" fmla="*/ 44561 h 444795"/>
                <a:gd name="connsiteX12" fmla="*/ 218985 w 476250"/>
                <a:gd name="connsiteY12" fmla="*/ 51673 h 444795"/>
                <a:gd name="connsiteX13" fmla="*/ 51642 w 476250"/>
                <a:gd name="connsiteY13" fmla="*/ 222398 h 444795"/>
                <a:gd name="connsiteX14" fmla="*/ 222398 w 476250"/>
                <a:gd name="connsiteY14" fmla="*/ 393155 h 444795"/>
                <a:gd name="connsiteX15" fmla="*/ 348204 w 476250"/>
                <a:gd name="connsiteY15" fmla="*/ 337858 h 444795"/>
                <a:gd name="connsiteX16" fmla="*/ 384687 w 476250"/>
                <a:gd name="connsiteY16" fmla="*/ 336305 h 444795"/>
                <a:gd name="connsiteX17" fmla="*/ 386239 w 476250"/>
                <a:gd name="connsiteY17" fmla="*/ 372788 h 444795"/>
                <a:gd name="connsiteX18" fmla="*/ 222398 w 476250"/>
                <a:gd name="connsiteY18" fmla="*/ 444795 h 444795"/>
                <a:gd name="connsiteX19" fmla="*/ 52332 w 476250"/>
                <a:gd name="connsiteY19" fmla="*/ 365792 h 444795"/>
                <a:gd name="connsiteX20" fmla="*/ 0 w 476250"/>
                <a:gd name="connsiteY20" fmla="*/ 222398 h 444795"/>
                <a:gd name="connsiteX21" fmla="*/ 222398 w 476250"/>
                <a:gd name="connsiteY21" fmla="*/ 0 h 444795"/>
                <a:gd name="connsiteX22" fmla="*/ 442327 w 476250"/>
                <a:gd name="connsiteY22" fmla="*/ 189077 h 444795"/>
                <a:gd name="connsiteX23" fmla="*/ 463647 w 476250"/>
                <a:gd name="connsiteY23" fmla="*/ 191430 h 444795"/>
                <a:gd name="connsiteX24" fmla="*/ 476251 w 476250"/>
                <a:gd name="connsiteY24" fmla="*/ 205518 h 444795"/>
                <a:gd name="connsiteX25" fmla="*/ 473451 w 476250"/>
                <a:gd name="connsiteY25" fmla="*/ 213928 h 444795"/>
                <a:gd name="connsiteX26" fmla="*/ 417887 w 476250"/>
                <a:gd name="connsiteY26" fmla="*/ 288730 h 444795"/>
                <a:gd name="connsiteX27" fmla="*/ 406545 w 476250"/>
                <a:gd name="connsiteY27" fmla="*/ 294443 h 444795"/>
                <a:gd name="connsiteX28" fmla="*/ 393607 w 476250"/>
                <a:gd name="connsiteY28" fmla="*/ 286050 h 444795"/>
                <a:gd name="connsiteX29" fmla="*/ 354461 w 476250"/>
                <a:gd name="connsiteY29" fmla="*/ 195167 h 444795"/>
                <a:gd name="connsiteX30" fmla="*/ 368587 w 476250"/>
                <a:gd name="connsiteY30" fmla="*/ 181024 h 444795"/>
                <a:gd name="connsiteX31" fmla="*/ 388605 w 476250"/>
                <a:gd name="connsiteY31" fmla="*/ 183146 h 444795"/>
                <a:gd name="connsiteX32" fmla="*/ 250137 w 476250"/>
                <a:gd name="connsiteY32" fmla="*/ 53893 h 444795"/>
                <a:gd name="connsiteX33" fmla="*/ 244381 w 476250"/>
                <a:gd name="connsiteY33" fmla="*/ 45879 h 444795"/>
                <a:gd name="connsiteX34" fmla="*/ 252395 w 476250"/>
                <a:gd name="connsiteY34" fmla="*/ 40124 h 444795"/>
                <a:gd name="connsiteX35" fmla="*/ 404242 w 476250"/>
                <a:gd name="connsiteY35" fmla="*/ 189909 h 444795"/>
                <a:gd name="connsiteX36" fmla="*/ 396608 w 476250"/>
                <a:gd name="connsiteY36" fmla="*/ 198068 h 444795"/>
                <a:gd name="connsiteX37" fmla="*/ 368442 w 476250"/>
                <a:gd name="connsiteY37" fmla="*/ 195259 h 444795"/>
                <a:gd name="connsiteX38" fmla="*/ 406351 w 476250"/>
                <a:gd name="connsiteY38" fmla="*/ 280374 h 444795"/>
                <a:gd name="connsiteX39" fmla="*/ 406544 w 476250"/>
                <a:gd name="connsiteY39" fmla="*/ 280490 h 444795"/>
                <a:gd name="connsiteX40" fmla="*/ 406685 w 476250"/>
                <a:gd name="connsiteY40" fmla="*/ 280411 h 444795"/>
                <a:gd name="connsiteX41" fmla="*/ 462297 w 476250"/>
                <a:gd name="connsiteY41" fmla="*/ 205518 h 444795"/>
                <a:gd name="connsiteX42" fmla="*/ 462115 w 476250"/>
                <a:gd name="connsiteY42" fmla="*/ 205299 h 444795"/>
                <a:gd name="connsiteX43" fmla="*/ 435387 w 476250"/>
                <a:gd name="connsiteY43" fmla="*/ 202349 h 444795"/>
                <a:gd name="connsiteX44" fmla="*/ 429231 w 476250"/>
                <a:gd name="connsiteY44" fmla="*/ 196275 h 444795"/>
                <a:gd name="connsiteX45" fmla="*/ 222398 w 476250"/>
                <a:gd name="connsiteY45" fmla="*/ 13953 h 444795"/>
                <a:gd name="connsiteX46" fmla="*/ 13953 w 476250"/>
                <a:gd name="connsiteY46" fmla="*/ 222398 h 444795"/>
                <a:gd name="connsiteX47" fmla="*/ 62996 w 476250"/>
                <a:gd name="connsiteY47" fmla="*/ 356794 h 444795"/>
                <a:gd name="connsiteX48" fmla="*/ 62163 w 476250"/>
                <a:gd name="connsiteY48" fmla="*/ 366624 h 444795"/>
                <a:gd name="connsiteX49" fmla="*/ 52332 w 476250"/>
                <a:gd name="connsiteY49" fmla="*/ 365792 h 44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250" h="444794">
                  <a:moveTo>
                    <a:pt x="222398" y="444795"/>
                  </a:moveTo>
                  <a:cubicBezTo>
                    <a:pt x="168403" y="444795"/>
                    <a:pt x="116356" y="425245"/>
                    <a:pt x="75844" y="389746"/>
                  </a:cubicBezTo>
                  <a:cubicBezTo>
                    <a:pt x="72946" y="387208"/>
                    <a:pt x="72654" y="382800"/>
                    <a:pt x="75194" y="379902"/>
                  </a:cubicBezTo>
                  <a:cubicBezTo>
                    <a:pt x="77733" y="377004"/>
                    <a:pt x="82141" y="376713"/>
                    <a:pt x="85039" y="379253"/>
                  </a:cubicBezTo>
                  <a:cubicBezTo>
                    <a:pt x="123005" y="412521"/>
                    <a:pt x="171787" y="430843"/>
                    <a:pt x="222398" y="430843"/>
                  </a:cubicBezTo>
                  <a:cubicBezTo>
                    <a:pt x="281157" y="430843"/>
                    <a:pt x="336493" y="406329"/>
                    <a:pt x="375962" y="363349"/>
                  </a:cubicBezTo>
                  <a:cubicBezTo>
                    <a:pt x="380324" y="358600"/>
                    <a:pt x="380166" y="351098"/>
                    <a:pt x="375249" y="346580"/>
                  </a:cubicBezTo>
                  <a:cubicBezTo>
                    <a:pt x="370536" y="342254"/>
                    <a:pt x="363028" y="342343"/>
                    <a:pt x="358480" y="347295"/>
                  </a:cubicBezTo>
                  <a:cubicBezTo>
                    <a:pt x="323719" y="385144"/>
                    <a:pt x="274943" y="407106"/>
                    <a:pt x="222398" y="407106"/>
                  </a:cubicBezTo>
                  <a:cubicBezTo>
                    <a:pt x="120549" y="407106"/>
                    <a:pt x="37689" y="324246"/>
                    <a:pt x="37689" y="222397"/>
                  </a:cubicBezTo>
                  <a:cubicBezTo>
                    <a:pt x="37689" y="121235"/>
                    <a:pt x="118956" y="39689"/>
                    <a:pt x="218710" y="37723"/>
                  </a:cubicBezTo>
                  <a:cubicBezTo>
                    <a:pt x="222585" y="37663"/>
                    <a:pt x="225746" y="40709"/>
                    <a:pt x="225823" y="44561"/>
                  </a:cubicBezTo>
                  <a:cubicBezTo>
                    <a:pt x="225899" y="48414"/>
                    <a:pt x="222838" y="51598"/>
                    <a:pt x="218985" y="51673"/>
                  </a:cubicBezTo>
                  <a:cubicBezTo>
                    <a:pt x="126711" y="53492"/>
                    <a:pt x="51642" y="130078"/>
                    <a:pt x="51642" y="222398"/>
                  </a:cubicBezTo>
                  <a:cubicBezTo>
                    <a:pt x="51642" y="316554"/>
                    <a:pt x="128243" y="393155"/>
                    <a:pt x="222398" y="393155"/>
                  </a:cubicBezTo>
                  <a:cubicBezTo>
                    <a:pt x="270076" y="393155"/>
                    <a:pt x="315930" y="373000"/>
                    <a:pt x="348204" y="337858"/>
                  </a:cubicBezTo>
                  <a:cubicBezTo>
                    <a:pt x="357823" y="327386"/>
                    <a:pt x="374162" y="326639"/>
                    <a:pt x="384687" y="336305"/>
                  </a:cubicBezTo>
                  <a:cubicBezTo>
                    <a:pt x="395139" y="345904"/>
                    <a:pt x="395924" y="362243"/>
                    <a:pt x="386239" y="372788"/>
                  </a:cubicBezTo>
                  <a:cubicBezTo>
                    <a:pt x="344185" y="418581"/>
                    <a:pt x="285153" y="444795"/>
                    <a:pt x="222398" y="444795"/>
                  </a:cubicBezTo>
                  <a:close/>
                  <a:moveTo>
                    <a:pt x="52332" y="365792"/>
                  </a:moveTo>
                  <a:cubicBezTo>
                    <a:pt x="18585" y="325798"/>
                    <a:pt x="0" y="274873"/>
                    <a:pt x="0" y="222398"/>
                  </a:cubicBezTo>
                  <a:cubicBezTo>
                    <a:pt x="0" y="99395"/>
                    <a:pt x="99371" y="0"/>
                    <a:pt x="222398" y="0"/>
                  </a:cubicBezTo>
                  <a:cubicBezTo>
                    <a:pt x="334397" y="0"/>
                    <a:pt x="426357" y="82480"/>
                    <a:pt x="442327" y="189077"/>
                  </a:cubicBezTo>
                  <a:lnTo>
                    <a:pt x="463647" y="191430"/>
                  </a:lnTo>
                  <a:cubicBezTo>
                    <a:pt x="470833" y="192224"/>
                    <a:pt x="476251" y="198280"/>
                    <a:pt x="476251" y="205518"/>
                  </a:cubicBezTo>
                  <a:cubicBezTo>
                    <a:pt x="476251" y="208555"/>
                    <a:pt x="475283" y="211463"/>
                    <a:pt x="473451" y="213928"/>
                  </a:cubicBezTo>
                  <a:lnTo>
                    <a:pt x="417887" y="288730"/>
                  </a:lnTo>
                  <a:cubicBezTo>
                    <a:pt x="415191" y="292361"/>
                    <a:pt x="411057" y="294443"/>
                    <a:pt x="406545" y="294443"/>
                  </a:cubicBezTo>
                  <a:cubicBezTo>
                    <a:pt x="400955" y="294443"/>
                    <a:pt x="395876" y="291148"/>
                    <a:pt x="393607" y="286050"/>
                  </a:cubicBezTo>
                  <a:cubicBezTo>
                    <a:pt x="352231" y="193151"/>
                    <a:pt x="354461" y="199294"/>
                    <a:pt x="354461" y="195167"/>
                  </a:cubicBezTo>
                  <a:cubicBezTo>
                    <a:pt x="354461" y="187369"/>
                    <a:pt x="360798" y="181024"/>
                    <a:pt x="368587" y="181024"/>
                  </a:cubicBezTo>
                  <a:cubicBezTo>
                    <a:pt x="369677" y="181024"/>
                    <a:pt x="368527" y="180930"/>
                    <a:pt x="388605" y="183146"/>
                  </a:cubicBezTo>
                  <a:cubicBezTo>
                    <a:pt x="372887" y="116461"/>
                    <a:pt x="318315" y="65076"/>
                    <a:pt x="250137" y="53893"/>
                  </a:cubicBezTo>
                  <a:cubicBezTo>
                    <a:pt x="246335" y="53269"/>
                    <a:pt x="243759" y="49682"/>
                    <a:pt x="244381" y="45879"/>
                  </a:cubicBezTo>
                  <a:cubicBezTo>
                    <a:pt x="245006" y="42077"/>
                    <a:pt x="248592" y="39495"/>
                    <a:pt x="252395" y="40124"/>
                  </a:cubicBezTo>
                  <a:cubicBezTo>
                    <a:pt x="329508" y="52773"/>
                    <a:pt x="390532" y="112967"/>
                    <a:pt x="404242" y="189909"/>
                  </a:cubicBezTo>
                  <a:cubicBezTo>
                    <a:pt x="405058" y="194482"/>
                    <a:pt x="401245" y="198580"/>
                    <a:pt x="396608" y="198068"/>
                  </a:cubicBezTo>
                  <a:cubicBezTo>
                    <a:pt x="396078" y="198009"/>
                    <a:pt x="368225" y="194770"/>
                    <a:pt x="368442" y="195259"/>
                  </a:cubicBezTo>
                  <a:cubicBezTo>
                    <a:pt x="376183" y="212639"/>
                    <a:pt x="403259" y="273432"/>
                    <a:pt x="406351" y="280374"/>
                  </a:cubicBezTo>
                  <a:cubicBezTo>
                    <a:pt x="406381" y="280442"/>
                    <a:pt x="406403" y="280490"/>
                    <a:pt x="406544" y="280490"/>
                  </a:cubicBezTo>
                  <a:cubicBezTo>
                    <a:pt x="406624" y="280490"/>
                    <a:pt x="406636" y="280477"/>
                    <a:pt x="406685" y="280411"/>
                  </a:cubicBezTo>
                  <a:cubicBezTo>
                    <a:pt x="464215" y="202963"/>
                    <a:pt x="462297" y="205518"/>
                    <a:pt x="462297" y="205518"/>
                  </a:cubicBezTo>
                  <a:cubicBezTo>
                    <a:pt x="462297" y="205471"/>
                    <a:pt x="462283" y="205318"/>
                    <a:pt x="462115" y="205299"/>
                  </a:cubicBezTo>
                  <a:lnTo>
                    <a:pt x="435387" y="202349"/>
                  </a:lnTo>
                  <a:cubicBezTo>
                    <a:pt x="432176" y="201994"/>
                    <a:pt x="429629" y="199481"/>
                    <a:pt x="429231" y="196275"/>
                  </a:cubicBezTo>
                  <a:cubicBezTo>
                    <a:pt x="416321" y="92333"/>
                    <a:pt x="327402" y="13953"/>
                    <a:pt x="222398" y="13953"/>
                  </a:cubicBezTo>
                  <a:cubicBezTo>
                    <a:pt x="107460" y="13953"/>
                    <a:pt x="13953" y="107460"/>
                    <a:pt x="13953" y="222398"/>
                  </a:cubicBezTo>
                  <a:cubicBezTo>
                    <a:pt x="13953" y="271583"/>
                    <a:pt x="31370" y="319313"/>
                    <a:pt x="62996" y="356794"/>
                  </a:cubicBezTo>
                  <a:cubicBezTo>
                    <a:pt x="65481" y="359739"/>
                    <a:pt x="65108" y="364140"/>
                    <a:pt x="62163" y="366624"/>
                  </a:cubicBezTo>
                  <a:cubicBezTo>
                    <a:pt x="59225" y="369105"/>
                    <a:pt x="54823" y="368743"/>
                    <a:pt x="52332" y="365792"/>
                  </a:cubicBezTo>
                  <a:close/>
                </a:path>
              </a:pathLst>
            </a:custGeom>
            <a:solidFill>
              <a:srgbClr val="000000"/>
            </a:solidFill>
            <a:ln w="93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1DE32260-8117-B7BF-927C-6AE270B22CF4}"/>
              </a:ext>
            </a:extLst>
          </p:cNvPr>
          <p:cNvGrpSpPr/>
          <p:nvPr/>
        </p:nvGrpSpPr>
        <p:grpSpPr>
          <a:xfrm>
            <a:off x="2748915" y="1338043"/>
            <a:ext cx="319662" cy="319662"/>
            <a:chOff x="3403600" y="2643317"/>
            <a:chExt cx="2578099" cy="2578100"/>
          </a:xfrm>
        </p:grpSpPr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C8822FFF-4317-4D2C-CD76-767A74CDA21B}"/>
                </a:ext>
              </a:extLst>
            </p:cNvPr>
            <p:cNvSpPr/>
            <p:nvPr/>
          </p:nvSpPr>
          <p:spPr>
            <a:xfrm>
              <a:off x="5207009" y="4446726"/>
              <a:ext cx="736921" cy="736925"/>
            </a:xfrm>
            <a:custGeom>
              <a:avLst/>
              <a:gdLst>
                <a:gd name="connsiteX0" fmla="*/ 514443 w 736921"/>
                <a:gd name="connsiteY0" fmla="*/ 728078 h 736925"/>
                <a:gd name="connsiteX1" fmla="*/ 8848 w 736921"/>
                <a:gd name="connsiteY1" fmla="*/ 222478 h 736925"/>
                <a:gd name="connsiteX2" fmla="*/ 8848 w 736921"/>
                <a:gd name="connsiteY2" fmla="*/ 179753 h 736925"/>
                <a:gd name="connsiteX3" fmla="*/ 179753 w 736921"/>
                <a:gd name="connsiteY3" fmla="*/ 8848 h 736925"/>
                <a:gd name="connsiteX4" fmla="*/ 222478 w 736921"/>
                <a:gd name="connsiteY4" fmla="*/ 8848 h 736925"/>
                <a:gd name="connsiteX5" fmla="*/ 728073 w 736921"/>
                <a:gd name="connsiteY5" fmla="*/ 514443 h 736925"/>
                <a:gd name="connsiteX6" fmla="*/ 728073 w 736921"/>
                <a:gd name="connsiteY6" fmla="*/ 557168 h 736925"/>
                <a:gd name="connsiteX7" fmla="*/ 557168 w 736921"/>
                <a:gd name="connsiteY7" fmla="*/ 728073 h 736925"/>
                <a:gd name="connsiteX8" fmla="*/ 514443 w 736921"/>
                <a:gd name="connsiteY8" fmla="*/ 728078 h 73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6921" h="736925">
                  <a:moveTo>
                    <a:pt x="514443" y="728078"/>
                  </a:moveTo>
                  <a:lnTo>
                    <a:pt x="8848" y="222478"/>
                  </a:lnTo>
                  <a:cubicBezTo>
                    <a:pt x="-2949" y="210680"/>
                    <a:pt x="-2949" y="191551"/>
                    <a:pt x="8848" y="179753"/>
                  </a:cubicBezTo>
                  <a:lnTo>
                    <a:pt x="179753" y="8848"/>
                  </a:lnTo>
                  <a:cubicBezTo>
                    <a:pt x="191551" y="-2949"/>
                    <a:pt x="210680" y="-2949"/>
                    <a:pt x="222478" y="8848"/>
                  </a:cubicBezTo>
                  <a:lnTo>
                    <a:pt x="728073" y="514443"/>
                  </a:lnTo>
                  <a:cubicBezTo>
                    <a:pt x="739871" y="526241"/>
                    <a:pt x="739871" y="545370"/>
                    <a:pt x="728073" y="557168"/>
                  </a:cubicBezTo>
                  <a:lnTo>
                    <a:pt x="557168" y="728073"/>
                  </a:lnTo>
                  <a:cubicBezTo>
                    <a:pt x="545370" y="739876"/>
                    <a:pt x="526241" y="739876"/>
                    <a:pt x="514443" y="728078"/>
                  </a:cubicBezTo>
                  <a:close/>
                </a:path>
              </a:pathLst>
            </a:custGeom>
            <a:solidFill>
              <a:schemeClr val="accent1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94DF9C74-DB5B-7B49-BD29-B220E17F0693}"/>
                </a:ext>
              </a:extLst>
            </p:cNvPr>
            <p:cNvSpPr/>
            <p:nvPr/>
          </p:nvSpPr>
          <p:spPr>
            <a:xfrm>
              <a:off x="5279948" y="4446726"/>
              <a:ext cx="663982" cy="663982"/>
            </a:xfrm>
            <a:custGeom>
              <a:avLst/>
              <a:gdLst>
                <a:gd name="connsiteX0" fmla="*/ 106815 w 663982"/>
                <a:gd name="connsiteY0" fmla="*/ 8848 h 663982"/>
                <a:gd name="connsiteX1" fmla="*/ 0 w 663982"/>
                <a:gd name="connsiteY1" fmla="*/ 115663 h 663982"/>
                <a:gd name="connsiteX2" fmla="*/ 42725 w 663982"/>
                <a:gd name="connsiteY2" fmla="*/ 115663 h 663982"/>
                <a:gd name="connsiteX3" fmla="*/ 548320 w 663982"/>
                <a:gd name="connsiteY3" fmla="*/ 621258 h 663982"/>
                <a:gd name="connsiteX4" fmla="*/ 548320 w 663982"/>
                <a:gd name="connsiteY4" fmla="*/ 663983 h 663982"/>
                <a:gd name="connsiteX5" fmla="*/ 655134 w 663982"/>
                <a:gd name="connsiteY5" fmla="*/ 557168 h 663982"/>
                <a:gd name="connsiteX6" fmla="*/ 655134 w 663982"/>
                <a:gd name="connsiteY6" fmla="*/ 514443 h 663982"/>
                <a:gd name="connsiteX7" fmla="*/ 149540 w 663982"/>
                <a:gd name="connsiteY7" fmla="*/ 8848 h 663982"/>
                <a:gd name="connsiteX8" fmla="*/ 106815 w 663982"/>
                <a:gd name="connsiteY8" fmla="*/ 8848 h 66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3982" h="663982">
                  <a:moveTo>
                    <a:pt x="106815" y="8848"/>
                  </a:moveTo>
                  <a:lnTo>
                    <a:pt x="0" y="115663"/>
                  </a:lnTo>
                  <a:cubicBezTo>
                    <a:pt x="11798" y="103866"/>
                    <a:pt x="30927" y="103866"/>
                    <a:pt x="42725" y="115663"/>
                  </a:cubicBezTo>
                  <a:lnTo>
                    <a:pt x="548320" y="621258"/>
                  </a:lnTo>
                  <a:cubicBezTo>
                    <a:pt x="560117" y="633056"/>
                    <a:pt x="560117" y="652185"/>
                    <a:pt x="548320" y="663983"/>
                  </a:cubicBezTo>
                  <a:lnTo>
                    <a:pt x="655134" y="557168"/>
                  </a:lnTo>
                  <a:cubicBezTo>
                    <a:pt x="666932" y="545370"/>
                    <a:pt x="666932" y="526241"/>
                    <a:pt x="655134" y="514443"/>
                  </a:cubicBezTo>
                  <a:lnTo>
                    <a:pt x="149540" y="8848"/>
                  </a:lnTo>
                  <a:cubicBezTo>
                    <a:pt x="137742" y="-2949"/>
                    <a:pt x="118613" y="-2949"/>
                    <a:pt x="106815" y="8848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AA8540F5-4ECD-61EC-564C-36B6CEA705A8}"/>
                </a:ext>
              </a:extLst>
            </p:cNvPr>
            <p:cNvSpPr/>
            <p:nvPr/>
          </p:nvSpPr>
          <p:spPr>
            <a:xfrm rot="18900000">
              <a:off x="5109000" y="4260017"/>
              <a:ext cx="151037" cy="329201"/>
            </a:xfrm>
            <a:custGeom>
              <a:avLst/>
              <a:gdLst>
                <a:gd name="connsiteX0" fmla="*/ 0 w 151037"/>
                <a:gd name="connsiteY0" fmla="*/ 0 h 329201"/>
                <a:gd name="connsiteX1" fmla="*/ 151038 w 151037"/>
                <a:gd name="connsiteY1" fmla="*/ 0 h 329201"/>
                <a:gd name="connsiteX2" fmla="*/ 151038 w 151037"/>
                <a:gd name="connsiteY2" fmla="*/ 329202 h 329201"/>
                <a:gd name="connsiteX3" fmla="*/ 0 w 151037"/>
                <a:gd name="connsiteY3" fmla="*/ 329202 h 32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037" h="329201">
                  <a:moveTo>
                    <a:pt x="0" y="0"/>
                  </a:moveTo>
                  <a:lnTo>
                    <a:pt x="151038" y="0"/>
                  </a:lnTo>
                  <a:lnTo>
                    <a:pt x="151038" y="329202"/>
                  </a:lnTo>
                  <a:lnTo>
                    <a:pt x="0" y="329202"/>
                  </a:lnTo>
                  <a:close/>
                </a:path>
              </a:pathLst>
            </a:custGeom>
            <a:solidFill>
              <a:srgbClr val="CFCFCF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70B66D21-FD63-1F73-AD63-150AB6FC6E7B}"/>
                </a:ext>
              </a:extLst>
            </p:cNvPr>
            <p:cNvSpPr/>
            <p:nvPr/>
          </p:nvSpPr>
          <p:spPr>
            <a:xfrm rot="18900000">
              <a:off x="5318957" y="4634633"/>
              <a:ext cx="302075" cy="151037"/>
            </a:xfrm>
            <a:custGeom>
              <a:avLst/>
              <a:gdLst>
                <a:gd name="connsiteX0" fmla="*/ 0 w 302075"/>
                <a:gd name="connsiteY0" fmla="*/ 0 h 151037"/>
                <a:gd name="connsiteX1" fmla="*/ 302075 w 302075"/>
                <a:gd name="connsiteY1" fmla="*/ 0 h 151037"/>
                <a:gd name="connsiteX2" fmla="*/ 302075 w 302075"/>
                <a:gd name="connsiteY2" fmla="*/ 151038 h 151037"/>
                <a:gd name="connsiteX3" fmla="*/ 0 w 302075"/>
                <a:gd name="connsiteY3" fmla="*/ 151038 h 1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075" h="151037">
                  <a:moveTo>
                    <a:pt x="0" y="0"/>
                  </a:moveTo>
                  <a:lnTo>
                    <a:pt x="302075" y="0"/>
                  </a:lnTo>
                  <a:lnTo>
                    <a:pt x="302075" y="151038"/>
                  </a:lnTo>
                  <a:lnTo>
                    <a:pt x="0" y="151038"/>
                  </a:lnTo>
                  <a:close/>
                </a:path>
              </a:pathLst>
            </a:custGeom>
            <a:solidFill>
              <a:schemeClr val="accent1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BDF535B0-F90F-2329-BFA1-EA264EF2AB47}"/>
                </a:ext>
              </a:extLst>
            </p:cNvPr>
            <p:cNvSpPr/>
            <p:nvPr/>
          </p:nvSpPr>
          <p:spPr>
            <a:xfrm rot="18900000">
              <a:off x="5447884" y="4581240"/>
              <a:ext cx="151037" cy="151037"/>
            </a:xfrm>
            <a:custGeom>
              <a:avLst/>
              <a:gdLst>
                <a:gd name="connsiteX0" fmla="*/ 0 w 151037"/>
                <a:gd name="connsiteY0" fmla="*/ 0 h 151037"/>
                <a:gd name="connsiteX1" fmla="*/ 151038 w 151037"/>
                <a:gd name="connsiteY1" fmla="*/ 0 h 151037"/>
                <a:gd name="connsiteX2" fmla="*/ 151038 w 151037"/>
                <a:gd name="connsiteY2" fmla="*/ 151038 h 151037"/>
                <a:gd name="connsiteX3" fmla="*/ 0 w 151037"/>
                <a:gd name="connsiteY3" fmla="*/ 151038 h 1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037" h="151037">
                  <a:moveTo>
                    <a:pt x="0" y="0"/>
                  </a:moveTo>
                  <a:lnTo>
                    <a:pt x="151038" y="0"/>
                  </a:lnTo>
                  <a:lnTo>
                    <a:pt x="151038" y="151038"/>
                  </a:lnTo>
                  <a:lnTo>
                    <a:pt x="0" y="151038"/>
                  </a:ln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2894E85E-474F-27C3-4477-61CDA530F0D5}"/>
                </a:ext>
              </a:extLst>
            </p:cNvPr>
            <p:cNvSpPr/>
            <p:nvPr/>
          </p:nvSpPr>
          <p:spPr>
            <a:xfrm>
              <a:off x="3441365" y="2681082"/>
              <a:ext cx="1963787" cy="1963787"/>
            </a:xfrm>
            <a:custGeom>
              <a:avLst/>
              <a:gdLst>
                <a:gd name="connsiteX0" fmla="*/ 1963787 w 1963787"/>
                <a:gd name="connsiteY0" fmla="*/ 981894 h 1963787"/>
                <a:gd name="connsiteX1" fmla="*/ 981894 w 1963787"/>
                <a:gd name="connsiteY1" fmla="*/ 1963787 h 1963787"/>
                <a:gd name="connsiteX2" fmla="*/ 0 w 1963787"/>
                <a:gd name="connsiteY2" fmla="*/ 981894 h 1963787"/>
                <a:gd name="connsiteX3" fmla="*/ 981894 w 1963787"/>
                <a:gd name="connsiteY3" fmla="*/ 0 h 1963787"/>
                <a:gd name="connsiteX4" fmla="*/ 1963787 w 1963787"/>
                <a:gd name="connsiteY4" fmla="*/ 981894 h 196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3785" h="1963785">
                  <a:moveTo>
                    <a:pt x="1963787" y="981894"/>
                  </a:moveTo>
                  <a:cubicBezTo>
                    <a:pt x="1963787" y="1524178"/>
                    <a:pt x="1524178" y="1963787"/>
                    <a:pt x="981894" y="1963787"/>
                  </a:cubicBezTo>
                  <a:cubicBezTo>
                    <a:pt x="439609" y="1963787"/>
                    <a:pt x="0" y="1524178"/>
                    <a:pt x="0" y="981894"/>
                  </a:cubicBezTo>
                  <a:cubicBezTo>
                    <a:pt x="0" y="439609"/>
                    <a:pt x="439609" y="0"/>
                    <a:pt x="981894" y="0"/>
                  </a:cubicBezTo>
                  <a:cubicBezTo>
                    <a:pt x="1524178" y="0"/>
                    <a:pt x="1963787" y="439609"/>
                    <a:pt x="1963787" y="981894"/>
                  </a:cubicBezTo>
                  <a:close/>
                </a:path>
              </a:pathLst>
            </a:custGeom>
            <a:solidFill>
              <a:srgbClr val="CFCFCF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CB669D74-1926-0809-2EFE-543739F35211}"/>
                </a:ext>
              </a:extLst>
            </p:cNvPr>
            <p:cNvSpPr/>
            <p:nvPr/>
          </p:nvSpPr>
          <p:spPr>
            <a:xfrm>
              <a:off x="4347728" y="2681082"/>
              <a:ext cx="1057423" cy="1963787"/>
            </a:xfrm>
            <a:custGeom>
              <a:avLst/>
              <a:gdLst>
                <a:gd name="connsiteX0" fmla="*/ 75530 w 1057423"/>
                <a:gd name="connsiteY0" fmla="*/ 0 h 1963787"/>
                <a:gd name="connsiteX1" fmla="*/ 0 w 1057423"/>
                <a:gd name="connsiteY1" fmla="*/ 2860 h 1963787"/>
                <a:gd name="connsiteX2" fmla="*/ 906363 w 1057423"/>
                <a:gd name="connsiteY2" fmla="*/ 981894 h 1963787"/>
                <a:gd name="connsiteX3" fmla="*/ 0 w 1057423"/>
                <a:gd name="connsiteY3" fmla="*/ 1960927 h 1963787"/>
                <a:gd name="connsiteX4" fmla="*/ 75530 w 1057423"/>
                <a:gd name="connsiteY4" fmla="*/ 1963787 h 1963787"/>
                <a:gd name="connsiteX5" fmla="*/ 1057424 w 1057423"/>
                <a:gd name="connsiteY5" fmla="*/ 981894 h 1963787"/>
                <a:gd name="connsiteX6" fmla="*/ 75530 w 1057423"/>
                <a:gd name="connsiteY6" fmla="*/ 0 h 196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7423" h="1963785">
                  <a:moveTo>
                    <a:pt x="75530" y="0"/>
                  </a:moveTo>
                  <a:cubicBezTo>
                    <a:pt x="50117" y="0"/>
                    <a:pt x="24930" y="967"/>
                    <a:pt x="0" y="2860"/>
                  </a:cubicBezTo>
                  <a:cubicBezTo>
                    <a:pt x="506995" y="41426"/>
                    <a:pt x="906363" y="465020"/>
                    <a:pt x="906363" y="981894"/>
                  </a:cubicBezTo>
                  <a:cubicBezTo>
                    <a:pt x="906363" y="1498767"/>
                    <a:pt x="506995" y="1922356"/>
                    <a:pt x="0" y="1960927"/>
                  </a:cubicBezTo>
                  <a:cubicBezTo>
                    <a:pt x="24930" y="1962820"/>
                    <a:pt x="50117" y="1963787"/>
                    <a:pt x="75530" y="1963787"/>
                  </a:cubicBezTo>
                  <a:cubicBezTo>
                    <a:pt x="617818" y="1963787"/>
                    <a:pt x="1057424" y="1524181"/>
                    <a:pt x="1057424" y="981894"/>
                  </a:cubicBezTo>
                  <a:cubicBezTo>
                    <a:pt x="1057424" y="439606"/>
                    <a:pt x="617818" y="0"/>
                    <a:pt x="75530" y="0"/>
                  </a:cubicBezTo>
                  <a:close/>
                </a:path>
              </a:pathLst>
            </a:custGeom>
            <a:solidFill>
              <a:srgbClr val="CFCFCF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5ABB8533-9D25-1EB6-780B-49B39C75875E}"/>
                </a:ext>
              </a:extLst>
            </p:cNvPr>
            <p:cNvSpPr/>
            <p:nvPr/>
          </p:nvSpPr>
          <p:spPr>
            <a:xfrm>
              <a:off x="3592425" y="2832142"/>
              <a:ext cx="1661666" cy="1661666"/>
            </a:xfrm>
            <a:custGeom>
              <a:avLst/>
              <a:gdLst>
                <a:gd name="connsiteX0" fmla="*/ 1661666 w 1661666"/>
                <a:gd name="connsiteY0" fmla="*/ 830833 h 1661666"/>
                <a:gd name="connsiteX1" fmla="*/ 830833 w 1661666"/>
                <a:gd name="connsiteY1" fmla="*/ 1661666 h 1661666"/>
                <a:gd name="connsiteX2" fmla="*/ 0 w 1661666"/>
                <a:gd name="connsiteY2" fmla="*/ 830833 h 1661666"/>
                <a:gd name="connsiteX3" fmla="*/ 830833 w 1661666"/>
                <a:gd name="connsiteY3" fmla="*/ 0 h 1661666"/>
                <a:gd name="connsiteX4" fmla="*/ 1661666 w 1661666"/>
                <a:gd name="connsiteY4" fmla="*/ 830833 h 166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1666" h="1661666">
                  <a:moveTo>
                    <a:pt x="1661666" y="830833"/>
                  </a:moveTo>
                  <a:cubicBezTo>
                    <a:pt x="1661666" y="1289689"/>
                    <a:pt x="1289689" y="1661666"/>
                    <a:pt x="830833" y="1661666"/>
                  </a:cubicBezTo>
                  <a:cubicBezTo>
                    <a:pt x="371977" y="1661666"/>
                    <a:pt x="0" y="1289689"/>
                    <a:pt x="0" y="830833"/>
                  </a:cubicBezTo>
                  <a:cubicBezTo>
                    <a:pt x="0" y="371977"/>
                    <a:pt x="371977" y="0"/>
                    <a:pt x="830833" y="0"/>
                  </a:cubicBezTo>
                  <a:cubicBezTo>
                    <a:pt x="1289689" y="0"/>
                    <a:pt x="1661666" y="371977"/>
                    <a:pt x="1661666" y="830833"/>
                  </a:cubicBezTo>
                  <a:close/>
                </a:path>
              </a:pathLst>
            </a:custGeom>
            <a:solidFill>
              <a:srgbClr val="F4F4F4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57D741AF-7099-8633-74B7-B67B25525B89}"/>
                </a:ext>
              </a:extLst>
            </p:cNvPr>
            <p:cNvSpPr/>
            <p:nvPr/>
          </p:nvSpPr>
          <p:spPr>
            <a:xfrm>
              <a:off x="4347728" y="2832142"/>
              <a:ext cx="906363" cy="1661666"/>
            </a:xfrm>
            <a:custGeom>
              <a:avLst/>
              <a:gdLst>
                <a:gd name="connsiteX0" fmla="*/ 75530 w 906363"/>
                <a:gd name="connsiteY0" fmla="*/ 0 h 1661666"/>
                <a:gd name="connsiteX1" fmla="*/ 0 w 906363"/>
                <a:gd name="connsiteY1" fmla="*/ 3469 h 1661666"/>
                <a:gd name="connsiteX2" fmla="*/ 755303 w 906363"/>
                <a:gd name="connsiteY2" fmla="*/ 830833 h 1661666"/>
                <a:gd name="connsiteX3" fmla="*/ 0 w 906363"/>
                <a:gd name="connsiteY3" fmla="*/ 1658197 h 1661666"/>
                <a:gd name="connsiteX4" fmla="*/ 75530 w 906363"/>
                <a:gd name="connsiteY4" fmla="*/ 1661666 h 1661666"/>
                <a:gd name="connsiteX5" fmla="*/ 906363 w 906363"/>
                <a:gd name="connsiteY5" fmla="*/ 830833 h 1661666"/>
                <a:gd name="connsiteX6" fmla="*/ 75530 w 906363"/>
                <a:gd name="connsiteY6" fmla="*/ 0 h 166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363" h="1661666">
                  <a:moveTo>
                    <a:pt x="75530" y="0"/>
                  </a:moveTo>
                  <a:cubicBezTo>
                    <a:pt x="50066" y="0"/>
                    <a:pt x="24885" y="1219"/>
                    <a:pt x="0" y="3469"/>
                  </a:cubicBezTo>
                  <a:cubicBezTo>
                    <a:pt x="422854" y="41758"/>
                    <a:pt x="755303" y="398170"/>
                    <a:pt x="755303" y="830833"/>
                  </a:cubicBezTo>
                  <a:cubicBezTo>
                    <a:pt x="755303" y="1263496"/>
                    <a:pt x="422854" y="1619908"/>
                    <a:pt x="0" y="1658197"/>
                  </a:cubicBezTo>
                  <a:cubicBezTo>
                    <a:pt x="24885" y="1660448"/>
                    <a:pt x="50066" y="1661666"/>
                    <a:pt x="75530" y="1661666"/>
                  </a:cubicBezTo>
                  <a:cubicBezTo>
                    <a:pt x="533652" y="1661666"/>
                    <a:pt x="906363" y="1288954"/>
                    <a:pt x="906363" y="830833"/>
                  </a:cubicBezTo>
                  <a:cubicBezTo>
                    <a:pt x="906363" y="372712"/>
                    <a:pt x="533652" y="0"/>
                    <a:pt x="75530" y="0"/>
                  </a:cubicBezTo>
                  <a:close/>
                </a:path>
              </a:pathLst>
            </a:custGeom>
            <a:solidFill>
              <a:srgbClr val="ECECEC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9" name="Frihandsfigur: Form 48">
              <a:extLst>
                <a:ext uri="{FF2B5EF4-FFF2-40B4-BE49-F238E27FC236}">
                  <a16:creationId xmlns:a16="http://schemas.microsoft.com/office/drawing/2014/main" id="{DBFD5EF4-A820-EB49-327C-4F0E1E261AD8}"/>
                </a:ext>
              </a:extLst>
            </p:cNvPr>
            <p:cNvSpPr/>
            <p:nvPr/>
          </p:nvSpPr>
          <p:spPr>
            <a:xfrm>
              <a:off x="3982665" y="3217347"/>
              <a:ext cx="302121" cy="463252"/>
            </a:xfrm>
            <a:custGeom>
              <a:avLst/>
              <a:gdLst>
                <a:gd name="connsiteX0" fmla="*/ 302121 w 302121"/>
                <a:gd name="connsiteY0" fmla="*/ 463252 h 463252"/>
                <a:gd name="connsiteX1" fmla="*/ 0 w 302121"/>
                <a:gd name="connsiteY1" fmla="*/ 463252 h 463252"/>
                <a:gd name="connsiteX2" fmla="*/ 0 w 302121"/>
                <a:gd name="connsiteY2" fmla="*/ 20141 h 463252"/>
                <a:gd name="connsiteX3" fmla="*/ 20141 w 302121"/>
                <a:gd name="connsiteY3" fmla="*/ 0 h 463252"/>
                <a:gd name="connsiteX4" fmla="*/ 281980 w 302121"/>
                <a:gd name="connsiteY4" fmla="*/ 0 h 463252"/>
                <a:gd name="connsiteX5" fmla="*/ 302121 w 302121"/>
                <a:gd name="connsiteY5" fmla="*/ 20141 h 46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121" h="463252">
                  <a:moveTo>
                    <a:pt x="302121" y="463252"/>
                  </a:moveTo>
                  <a:lnTo>
                    <a:pt x="0" y="463252"/>
                  </a:lnTo>
                  <a:lnTo>
                    <a:pt x="0" y="20141"/>
                  </a:lnTo>
                  <a:cubicBezTo>
                    <a:pt x="0" y="9018"/>
                    <a:pt x="9018" y="0"/>
                    <a:pt x="20141" y="0"/>
                  </a:cubicBezTo>
                  <a:lnTo>
                    <a:pt x="281980" y="0"/>
                  </a:lnTo>
                  <a:cubicBezTo>
                    <a:pt x="293103" y="0"/>
                    <a:pt x="302121" y="9018"/>
                    <a:pt x="302121" y="20141"/>
                  </a:cubicBezTo>
                  <a:close/>
                </a:path>
              </a:pathLst>
            </a:custGeom>
            <a:solidFill>
              <a:schemeClr val="accent1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0" name="Frihandsfigur: Form 49">
              <a:extLst>
                <a:ext uri="{FF2B5EF4-FFF2-40B4-BE49-F238E27FC236}">
                  <a16:creationId xmlns:a16="http://schemas.microsoft.com/office/drawing/2014/main" id="{240259D5-D256-9A85-A587-B6AF99D02E30}"/>
                </a:ext>
              </a:extLst>
            </p:cNvPr>
            <p:cNvSpPr/>
            <p:nvPr/>
          </p:nvSpPr>
          <p:spPr>
            <a:xfrm>
              <a:off x="4133725" y="3217347"/>
              <a:ext cx="151060" cy="463252"/>
            </a:xfrm>
            <a:custGeom>
              <a:avLst/>
              <a:gdLst>
                <a:gd name="connsiteX0" fmla="*/ 0 w 151060"/>
                <a:gd name="connsiteY0" fmla="*/ 0 h 463252"/>
                <a:gd name="connsiteX1" fmla="*/ 0 w 151060"/>
                <a:gd name="connsiteY1" fmla="*/ 463252 h 463252"/>
                <a:gd name="connsiteX2" fmla="*/ 151061 w 151060"/>
                <a:gd name="connsiteY2" fmla="*/ 463252 h 463252"/>
                <a:gd name="connsiteX3" fmla="*/ 151061 w 151060"/>
                <a:gd name="connsiteY3" fmla="*/ 20141 h 463252"/>
                <a:gd name="connsiteX4" fmla="*/ 130919 w 151060"/>
                <a:gd name="connsiteY4" fmla="*/ 0 h 46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0" h="463252">
                  <a:moveTo>
                    <a:pt x="0" y="0"/>
                  </a:moveTo>
                  <a:lnTo>
                    <a:pt x="0" y="463252"/>
                  </a:lnTo>
                  <a:lnTo>
                    <a:pt x="151061" y="463252"/>
                  </a:lnTo>
                  <a:lnTo>
                    <a:pt x="151061" y="20141"/>
                  </a:lnTo>
                  <a:cubicBezTo>
                    <a:pt x="151061" y="9018"/>
                    <a:pt x="142042" y="0"/>
                    <a:pt x="130919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1" name="Frihandsfigur: Form 50">
              <a:extLst>
                <a:ext uri="{FF2B5EF4-FFF2-40B4-BE49-F238E27FC236}">
                  <a16:creationId xmlns:a16="http://schemas.microsoft.com/office/drawing/2014/main" id="{F0A37A5F-3F1E-62CD-A608-F4E70C761E20}"/>
                </a:ext>
              </a:extLst>
            </p:cNvPr>
            <p:cNvSpPr/>
            <p:nvPr/>
          </p:nvSpPr>
          <p:spPr>
            <a:xfrm>
              <a:off x="4586907" y="3408690"/>
              <a:ext cx="302121" cy="271908"/>
            </a:xfrm>
            <a:custGeom>
              <a:avLst/>
              <a:gdLst>
                <a:gd name="connsiteX0" fmla="*/ 302121 w 302121"/>
                <a:gd name="connsiteY0" fmla="*/ 271909 h 271908"/>
                <a:gd name="connsiteX1" fmla="*/ 0 w 302121"/>
                <a:gd name="connsiteY1" fmla="*/ 271909 h 271908"/>
                <a:gd name="connsiteX2" fmla="*/ 0 w 302121"/>
                <a:gd name="connsiteY2" fmla="*/ 20141 h 271908"/>
                <a:gd name="connsiteX3" fmla="*/ 20141 w 302121"/>
                <a:gd name="connsiteY3" fmla="*/ 0 h 271908"/>
                <a:gd name="connsiteX4" fmla="*/ 281980 w 302121"/>
                <a:gd name="connsiteY4" fmla="*/ 0 h 271908"/>
                <a:gd name="connsiteX5" fmla="*/ 302121 w 302121"/>
                <a:gd name="connsiteY5" fmla="*/ 20141 h 27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121" h="271908">
                  <a:moveTo>
                    <a:pt x="302121" y="271909"/>
                  </a:moveTo>
                  <a:lnTo>
                    <a:pt x="0" y="271909"/>
                  </a:lnTo>
                  <a:lnTo>
                    <a:pt x="0" y="20141"/>
                  </a:lnTo>
                  <a:cubicBezTo>
                    <a:pt x="0" y="9018"/>
                    <a:pt x="9018" y="0"/>
                    <a:pt x="20141" y="0"/>
                  </a:cubicBezTo>
                  <a:lnTo>
                    <a:pt x="281980" y="0"/>
                  </a:lnTo>
                  <a:cubicBezTo>
                    <a:pt x="293103" y="0"/>
                    <a:pt x="302121" y="9018"/>
                    <a:pt x="302121" y="20141"/>
                  </a:cubicBezTo>
                  <a:close/>
                </a:path>
              </a:pathLst>
            </a:custGeom>
            <a:solidFill>
              <a:schemeClr val="accent1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2" name="Frihandsfigur: Form 51">
              <a:extLst>
                <a:ext uri="{FF2B5EF4-FFF2-40B4-BE49-F238E27FC236}">
                  <a16:creationId xmlns:a16="http://schemas.microsoft.com/office/drawing/2014/main" id="{AC834BDF-B86C-2267-053E-87D07EF7B581}"/>
                </a:ext>
              </a:extLst>
            </p:cNvPr>
            <p:cNvSpPr/>
            <p:nvPr/>
          </p:nvSpPr>
          <p:spPr>
            <a:xfrm>
              <a:off x="4737968" y="3408690"/>
              <a:ext cx="151060" cy="271908"/>
            </a:xfrm>
            <a:custGeom>
              <a:avLst/>
              <a:gdLst>
                <a:gd name="connsiteX0" fmla="*/ 0 w 151060"/>
                <a:gd name="connsiteY0" fmla="*/ 0 h 271908"/>
                <a:gd name="connsiteX1" fmla="*/ 0 w 151060"/>
                <a:gd name="connsiteY1" fmla="*/ 271909 h 271908"/>
                <a:gd name="connsiteX2" fmla="*/ 151061 w 151060"/>
                <a:gd name="connsiteY2" fmla="*/ 271909 h 271908"/>
                <a:gd name="connsiteX3" fmla="*/ 151061 w 151060"/>
                <a:gd name="connsiteY3" fmla="*/ 20141 h 271908"/>
                <a:gd name="connsiteX4" fmla="*/ 130919 w 151060"/>
                <a:gd name="connsiteY4" fmla="*/ 0 h 27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0" h="271908">
                  <a:moveTo>
                    <a:pt x="0" y="0"/>
                  </a:moveTo>
                  <a:lnTo>
                    <a:pt x="0" y="271909"/>
                  </a:lnTo>
                  <a:lnTo>
                    <a:pt x="151061" y="271909"/>
                  </a:lnTo>
                  <a:lnTo>
                    <a:pt x="151061" y="20141"/>
                  </a:lnTo>
                  <a:cubicBezTo>
                    <a:pt x="151061" y="9018"/>
                    <a:pt x="142042" y="0"/>
                    <a:pt x="130919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3" name="Frihandsfigur: Form 52">
              <a:extLst>
                <a:ext uri="{FF2B5EF4-FFF2-40B4-BE49-F238E27FC236}">
                  <a16:creationId xmlns:a16="http://schemas.microsoft.com/office/drawing/2014/main" id="{D6F5B95E-43A8-8AD9-91D8-1FB1D2119AA5}"/>
                </a:ext>
              </a:extLst>
            </p:cNvPr>
            <p:cNvSpPr/>
            <p:nvPr/>
          </p:nvSpPr>
          <p:spPr>
            <a:xfrm>
              <a:off x="4284786" y="3026003"/>
              <a:ext cx="302121" cy="654595"/>
            </a:xfrm>
            <a:custGeom>
              <a:avLst/>
              <a:gdLst>
                <a:gd name="connsiteX0" fmla="*/ 302121 w 302121"/>
                <a:gd name="connsiteY0" fmla="*/ 654596 h 654595"/>
                <a:gd name="connsiteX1" fmla="*/ 0 w 302121"/>
                <a:gd name="connsiteY1" fmla="*/ 654596 h 654595"/>
                <a:gd name="connsiteX2" fmla="*/ 0 w 302121"/>
                <a:gd name="connsiteY2" fmla="*/ 20141 h 654595"/>
                <a:gd name="connsiteX3" fmla="*/ 20141 w 302121"/>
                <a:gd name="connsiteY3" fmla="*/ 0 h 654595"/>
                <a:gd name="connsiteX4" fmla="*/ 281980 w 302121"/>
                <a:gd name="connsiteY4" fmla="*/ 0 h 654595"/>
                <a:gd name="connsiteX5" fmla="*/ 302121 w 302121"/>
                <a:gd name="connsiteY5" fmla="*/ 20141 h 65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121" h="654595">
                  <a:moveTo>
                    <a:pt x="302121" y="654596"/>
                  </a:moveTo>
                  <a:lnTo>
                    <a:pt x="0" y="654596"/>
                  </a:lnTo>
                  <a:lnTo>
                    <a:pt x="0" y="20141"/>
                  </a:lnTo>
                  <a:cubicBezTo>
                    <a:pt x="0" y="9018"/>
                    <a:pt x="9018" y="0"/>
                    <a:pt x="20141" y="0"/>
                  </a:cubicBezTo>
                  <a:lnTo>
                    <a:pt x="281980" y="0"/>
                  </a:lnTo>
                  <a:cubicBezTo>
                    <a:pt x="293103" y="0"/>
                    <a:pt x="302121" y="9018"/>
                    <a:pt x="302121" y="20141"/>
                  </a:cubicBezTo>
                  <a:close/>
                </a:path>
              </a:pathLst>
            </a:custGeom>
            <a:solidFill>
              <a:schemeClr val="accent1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4" name="Frihandsfigur: Form 53">
              <a:extLst>
                <a:ext uri="{FF2B5EF4-FFF2-40B4-BE49-F238E27FC236}">
                  <a16:creationId xmlns:a16="http://schemas.microsoft.com/office/drawing/2014/main" id="{6DD4E56A-E2EC-80F0-A38A-555A302FC527}"/>
                </a:ext>
              </a:extLst>
            </p:cNvPr>
            <p:cNvSpPr/>
            <p:nvPr/>
          </p:nvSpPr>
          <p:spPr>
            <a:xfrm>
              <a:off x="4435847" y="3026003"/>
              <a:ext cx="151060" cy="654595"/>
            </a:xfrm>
            <a:custGeom>
              <a:avLst/>
              <a:gdLst>
                <a:gd name="connsiteX0" fmla="*/ 0 w 151060"/>
                <a:gd name="connsiteY0" fmla="*/ 0 h 654595"/>
                <a:gd name="connsiteX1" fmla="*/ 0 w 151060"/>
                <a:gd name="connsiteY1" fmla="*/ 654596 h 654595"/>
                <a:gd name="connsiteX2" fmla="*/ 151061 w 151060"/>
                <a:gd name="connsiteY2" fmla="*/ 654596 h 654595"/>
                <a:gd name="connsiteX3" fmla="*/ 151061 w 151060"/>
                <a:gd name="connsiteY3" fmla="*/ 20141 h 654595"/>
                <a:gd name="connsiteX4" fmla="*/ 130919 w 151060"/>
                <a:gd name="connsiteY4" fmla="*/ 0 h 65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0" h="654595">
                  <a:moveTo>
                    <a:pt x="0" y="0"/>
                  </a:moveTo>
                  <a:lnTo>
                    <a:pt x="0" y="654596"/>
                  </a:lnTo>
                  <a:lnTo>
                    <a:pt x="151061" y="654596"/>
                  </a:lnTo>
                  <a:lnTo>
                    <a:pt x="151061" y="20141"/>
                  </a:lnTo>
                  <a:cubicBezTo>
                    <a:pt x="151061" y="9018"/>
                    <a:pt x="142042" y="0"/>
                    <a:pt x="130919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5" name="Frihandsfigur: Form 54">
              <a:extLst>
                <a:ext uri="{FF2B5EF4-FFF2-40B4-BE49-F238E27FC236}">
                  <a16:creationId xmlns:a16="http://schemas.microsoft.com/office/drawing/2014/main" id="{C603D6F5-44CD-B901-86AA-DB388C3ABDD6}"/>
                </a:ext>
              </a:extLst>
            </p:cNvPr>
            <p:cNvSpPr/>
            <p:nvPr/>
          </p:nvSpPr>
          <p:spPr>
            <a:xfrm>
              <a:off x="3403600" y="2643317"/>
              <a:ext cx="2578099" cy="2578100"/>
            </a:xfrm>
            <a:custGeom>
              <a:avLst/>
              <a:gdLst>
                <a:gd name="connsiteX0" fmla="*/ 2558190 w 2578099"/>
                <a:gd name="connsiteY0" fmla="*/ 2291156 h 2578100"/>
                <a:gd name="connsiteX1" fmla="*/ 2521412 w 2578099"/>
                <a:gd name="connsiteY1" fmla="*/ 2254372 h 2578100"/>
                <a:gd name="connsiteX2" fmla="*/ 2468007 w 2578099"/>
                <a:gd name="connsiteY2" fmla="*/ 2254367 h 2578100"/>
                <a:gd name="connsiteX3" fmla="*/ 2468002 w 2578099"/>
                <a:gd name="connsiteY3" fmla="*/ 2307772 h 2578100"/>
                <a:gd name="connsiteX4" fmla="*/ 2499438 w 2578099"/>
                <a:gd name="connsiteY4" fmla="*/ 2339213 h 2578100"/>
                <a:gd name="connsiteX5" fmla="*/ 2339223 w 2578099"/>
                <a:gd name="connsiteY5" fmla="*/ 2499433 h 2578100"/>
                <a:gd name="connsiteX6" fmla="*/ 2066841 w 2578099"/>
                <a:gd name="connsiteY6" fmla="*/ 2227056 h 2578100"/>
                <a:gd name="connsiteX7" fmla="*/ 2227061 w 2578099"/>
                <a:gd name="connsiteY7" fmla="*/ 2066836 h 2578100"/>
                <a:gd name="connsiteX8" fmla="*/ 2354133 w 2578099"/>
                <a:gd name="connsiteY8" fmla="*/ 2193908 h 2578100"/>
                <a:gd name="connsiteX9" fmla="*/ 2407543 w 2578099"/>
                <a:gd name="connsiteY9" fmla="*/ 2193908 h 2578100"/>
                <a:gd name="connsiteX10" fmla="*/ 2407543 w 2578099"/>
                <a:gd name="connsiteY10" fmla="*/ 2140498 h 2578100"/>
                <a:gd name="connsiteX11" fmla="*/ 2253834 w 2578099"/>
                <a:gd name="connsiteY11" fmla="*/ 1986794 h 2578100"/>
                <a:gd name="connsiteX12" fmla="*/ 2253768 w 2578099"/>
                <a:gd name="connsiteY12" fmla="*/ 1986718 h 2578100"/>
                <a:gd name="connsiteX13" fmla="*/ 2146953 w 2578099"/>
                <a:gd name="connsiteY13" fmla="*/ 1879903 h 2578100"/>
                <a:gd name="connsiteX14" fmla="*/ 2146863 w 2578099"/>
                <a:gd name="connsiteY14" fmla="*/ 1879823 h 2578100"/>
                <a:gd name="connsiteX15" fmla="*/ 2052596 w 2578099"/>
                <a:gd name="connsiteY15" fmla="*/ 1785556 h 2578100"/>
                <a:gd name="connsiteX16" fmla="*/ 2004523 w 2578099"/>
                <a:gd name="connsiteY16" fmla="*/ 1765636 h 2578100"/>
                <a:gd name="connsiteX17" fmla="*/ 1956456 w 2578099"/>
                <a:gd name="connsiteY17" fmla="*/ 1785546 h 2578100"/>
                <a:gd name="connsiteX18" fmla="*/ 1951113 w 2578099"/>
                <a:gd name="connsiteY18" fmla="*/ 1790893 h 2578100"/>
                <a:gd name="connsiteX19" fmla="*/ 1815979 w 2578099"/>
                <a:gd name="connsiteY19" fmla="*/ 1655724 h 2578100"/>
                <a:gd name="connsiteX20" fmla="*/ 2016185 w 2578099"/>
                <a:gd name="connsiteY20" fmla="*/ 1235786 h 2578100"/>
                <a:gd name="connsiteX21" fmla="*/ 2282278 w 2578099"/>
                <a:gd name="connsiteY21" fmla="*/ 1235786 h 2578100"/>
                <a:gd name="connsiteX22" fmla="*/ 2320043 w 2578099"/>
                <a:gd name="connsiteY22" fmla="*/ 1198021 h 2578100"/>
                <a:gd name="connsiteX23" fmla="*/ 2282278 w 2578099"/>
                <a:gd name="connsiteY23" fmla="*/ 1160256 h 2578100"/>
                <a:gd name="connsiteX24" fmla="*/ 2029574 w 2578099"/>
                <a:gd name="connsiteY24" fmla="*/ 1160256 h 2578100"/>
                <a:gd name="connsiteX25" fmla="*/ 2037006 w 2578099"/>
                <a:gd name="connsiteY25" fmla="*/ 1087440 h 2578100"/>
                <a:gd name="connsiteX26" fmla="*/ 2462287 w 2578099"/>
                <a:gd name="connsiteY26" fmla="*/ 1087440 h 2578100"/>
                <a:gd name="connsiteX27" fmla="*/ 2500052 w 2578099"/>
                <a:gd name="connsiteY27" fmla="*/ 1049674 h 2578100"/>
                <a:gd name="connsiteX28" fmla="*/ 2462287 w 2578099"/>
                <a:gd name="connsiteY28" fmla="*/ 1011909 h 2578100"/>
                <a:gd name="connsiteX29" fmla="*/ 2039237 w 2578099"/>
                <a:gd name="connsiteY29" fmla="*/ 1011909 h 2578100"/>
                <a:gd name="connsiteX30" fmla="*/ 2036190 w 2578099"/>
                <a:gd name="connsiteY30" fmla="*/ 939088 h 2578100"/>
                <a:gd name="connsiteX31" fmla="*/ 2282283 w 2578099"/>
                <a:gd name="connsiteY31" fmla="*/ 939088 h 2578100"/>
                <a:gd name="connsiteX32" fmla="*/ 2320048 w 2578099"/>
                <a:gd name="connsiteY32" fmla="*/ 901323 h 2578100"/>
                <a:gd name="connsiteX33" fmla="*/ 2282283 w 2578099"/>
                <a:gd name="connsiteY33" fmla="*/ 863558 h 2578100"/>
                <a:gd name="connsiteX34" fmla="*/ 2027565 w 2578099"/>
                <a:gd name="connsiteY34" fmla="*/ 863558 h 2578100"/>
                <a:gd name="connsiteX35" fmla="*/ 1819585 w 2578099"/>
                <a:gd name="connsiteY35" fmla="*/ 387269 h 2578100"/>
                <a:gd name="connsiteX36" fmla="*/ 1766532 w 2578099"/>
                <a:gd name="connsiteY36" fmla="*/ 381096 h 2578100"/>
                <a:gd name="connsiteX37" fmla="*/ 1760359 w 2578099"/>
                <a:gd name="connsiteY37" fmla="*/ 434148 h 2578100"/>
                <a:gd name="connsiteX38" fmla="*/ 1963787 w 2578099"/>
                <a:gd name="connsiteY38" fmla="*/ 1019659 h 2578100"/>
                <a:gd name="connsiteX39" fmla="*/ 1019659 w 2578099"/>
                <a:gd name="connsiteY39" fmla="*/ 1963787 h 2578100"/>
                <a:gd name="connsiteX40" fmla="*/ 75530 w 2578099"/>
                <a:gd name="connsiteY40" fmla="*/ 1019659 h 2578100"/>
                <a:gd name="connsiteX41" fmla="*/ 1019659 w 2578099"/>
                <a:gd name="connsiteY41" fmla="*/ 75530 h 2578100"/>
                <a:gd name="connsiteX42" fmla="*/ 1654460 w 2578099"/>
                <a:gd name="connsiteY42" fmla="*/ 320787 h 2578100"/>
                <a:gd name="connsiteX43" fmla="*/ 1707805 w 2578099"/>
                <a:gd name="connsiteY43" fmla="*/ 318244 h 2578100"/>
                <a:gd name="connsiteX44" fmla="*/ 1705257 w 2578099"/>
                <a:gd name="connsiteY44" fmla="*/ 264895 h 2578100"/>
                <a:gd name="connsiteX45" fmla="*/ 1019659 w 2578099"/>
                <a:gd name="connsiteY45" fmla="*/ 0 h 2578100"/>
                <a:gd name="connsiteX46" fmla="*/ 0 w 2578099"/>
                <a:gd name="connsiteY46" fmla="*/ 1019659 h 2578100"/>
                <a:gd name="connsiteX47" fmla="*/ 827021 w 2578099"/>
                <a:gd name="connsiteY47" fmla="*/ 2020984 h 2578100"/>
                <a:gd name="connsiteX48" fmla="*/ 827021 w 2578099"/>
                <a:gd name="connsiteY48" fmla="*/ 2275768 h 2578100"/>
                <a:gd name="connsiteX49" fmla="*/ 864786 w 2578099"/>
                <a:gd name="connsiteY49" fmla="*/ 2313533 h 2578100"/>
                <a:gd name="connsiteX50" fmla="*/ 902552 w 2578099"/>
                <a:gd name="connsiteY50" fmla="*/ 2275768 h 2578100"/>
                <a:gd name="connsiteX51" fmla="*/ 902552 w 2578099"/>
                <a:gd name="connsiteY51" fmla="*/ 2032555 h 2578100"/>
                <a:gd name="connsiteX52" fmla="*/ 975373 w 2578099"/>
                <a:gd name="connsiteY52" fmla="*/ 2038300 h 2578100"/>
                <a:gd name="connsiteX53" fmla="*/ 975373 w 2578099"/>
                <a:gd name="connsiteY53" fmla="*/ 2453364 h 2578100"/>
                <a:gd name="connsiteX54" fmla="*/ 1013138 w 2578099"/>
                <a:gd name="connsiteY54" fmla="*/ 2491130 h 2578100"/>
                <a:gd name="connsiteX55" fmla="*/ 1050903 w 2578099"/>
                <a:gd name="connsiteY55" fmla="*/ 2453364 h 2578100"/>
                <a:gd name="connsiteX56" fmla="*/ 1050903 w 2578099"/>
                <a:gd name="connsiteY56" fmla="*/ 2038794 h 2578100"/>
                <a:gd name="connsiteX57" fmla="*/ 1123724 w 2578099"/>
                <a:gd name="connsiteY57" fmla="*/ 2034045 h 2578100"/>
                <a:gd name="connsiteX58" fmla="*/ 1123724 w 2578099"/>
                <a:gd name="connsiteY58" fmla="*/ 2275768 h 2578100"/>
                <a:gd name="connsiteX59" fmla="*/ 1161490 w 2578099"/>
                <a:gd name="connsiteY59" fmla="*/ 2313533 h 2578100"/>
                <a:gd name="connsiteX60" fmla="*/ 1199255 w 2578099"/>
                <a:gd name="connsiteY60" fmla="*/ 2275768 h 2578100"/>
                <a:gd name="connsiteX61" fmla="*/ 1199255 w 2578099"/>
                <a:gd name="connsiteY61" fmla="*/ 2023476 h 2578100"/>
                <a:gd name="connsiteX62" fmla="*/ 1655729 w 2578099"/>
                <a:gd name="connsiteY62" fmla="*/ 1815979 h 2578100"/>
                <a:gd name="connsiteX63" fmla="*/ 1790898 w 2578099"/>
                <a:gd name="connsiteY63" fmla="*/ 1951118 h 2578100"/>
                <a:gd name="connsiteX64" fmla="*/ 1785561 w 2578099"/>
                <a:gd name="connsiteY64" fmla="*/ 1956456 h 2578100"/>
                <a:gd name="connsiteX65" fmla="*/ 1765641 w 2578099"/>
                <a:gd name="connsiteY65" fmla="*/ 2004528 h 2578100"/>
                <a:gd name="connsiteX66" fmla="*/ 1785551 w 2578099"/>
                <a:gd name="connsiteY66" fmla="*/ 2052596 h 2578100"/>
                <a:gd name="connsiteX67" fmla="*/ 1879853 w 2578099"/>
                <a:gd name="connsiteY67" fmla="*/ 2146893 h 2578100"/>
                <a:gd name="connsiteX68" fmla="*/ 1879908 w 2578099"/>
                <a:gd name="connsiteY68" fmla="*/ 2146953 h 2578100"/>
                <a:gd name="connsiteX69" fmla="*/ 1986723 w 2578099"/>
                <a:gd name="connsiteY69" fmla="*/ 2253768 h 2578100"/>
                <a:gd name="connsiteX70" fmla="*/ 1986794 w 2578099"/>
                <a:gd name="connsiteY70" fmla="*/ 2253834 h 2578100"/>
                <a:gd name="connsiteX71" fmla="*/ 2291145 w 2578099"/>
                <a:gd name="connsiteY71" fmla="*/ 2558180 h 2578100"/>
                <a:gd name="connsiteX72" fmla="*/ 2339218 w 2578099"/>
                <a:gd name="connsiteY72" fmla="*/ 2578100 h 2578100"/>
                <a:gd name="connsiteX73" fmla="*/ 2387290 w 2578099"/>
                <a:gd name="connsiteY73" fmla="*/ 2558190 h 2578100"/>
                <a:gd name="connsiteX74" fmla="*/ 2558190 w 2578099"/>
                <a:gd name="connsiteY74" fmla="*/ 2387290 h 2578100"/>
                <a:gd name="connsiteX75" fmla="*/ 2578100 w 2578099"/>
                <a:gd name="connsiteY75" fmla="*/ 2339218 h 2578100"/>
                <a:gd name="connsiteX76" fmla="*/ 2558190 w 2578099"/>
                <a:gd name="connsiteY76" fmla="*/ 2291156 h 2578100"/>
                <a:gd name="connsiteX77" fmla="*/ 1766507 w 2578099"/>
                <a:gd name="connsiteY77" fmla="*/ 1713067 h 2578100"/>
                <a:gd name="connsiteX78" fmla="*/ 1897698 w 2578099"/>
                <a:gd name="connsiteY78" fmla="*/ 1844288 h 2578100"/>
                <a:gd name="connsiteX79" fmla="*/ 1844293 w 2578099"/>
                <a:gd name="connsiteY79" fmla="*/ 1897693 h 2578100"/>
                <a:gd name="connsiteX80" fmla="*/ 1713072 w 2578099"/>
                <a:gd name="connsiteY80" fmla="*/ 1766502 h 2578100"/>
                <a:gd name="connsiteX81" fmla="*/ 1766507 w 2578099"/>
                <a:gd name="connsiteY81" fmla="*/ 1713067 h 2578100"/>
                <a:gd name="connsiteX82" fmla="*/ 2013431 w 2578099"/>
                <a:gd name="connsiteY82" fmla="*/ 2173651 h 2578100"/>
                <a:gd name="connsiteX83" fmla="*/ 1960021 w 2578099"/>
                <a:gd name="connsiteY83" fmla="*/ 2120246 h 2578100"/>
                <a:gd name="connsiteX84" fmla="*/ 2120241 w 2578099"/>
                <a:gd name="connsiteY84" fmla="*/ 1960026 h 2578100"/>
                <a:gd name="connsiteX85" fmla="*/ 2173646 w 2578099"/>
                <a:gd name="connsiteY85" fmla="*/ 2013436 h 2578100"/>
                <a:gd name="connsiteX86" fmla="*/ 2004528 w 2578099"/>
                <a:gd name="connsiteY86" fmla="*/ 1844303 h 2578100"/>
                <a:gd name="connsiteX87" fmla="*/ 2066836 w 2578099"/>
                <a:gd name="connsiteY87" fmla="*/ 1906611 h 2578100"/>
                <a:gd name="connsiteX88" fmla="*/ 1906616 w 2578099"/>
                <a:gd name="connsiteY88" fmla="*/ 2066831 h 2578100"/>
                <a:gd name="connsiteX89" fmla="*/ 1844308 w 2578099"/>
                <a:gd name="connsiteY89" fmla="*/ 2004523 h 257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2578099" h="2578100">
                  <a:moveTo>
                    <a:pt x="2558190" y="2291156"/>
                  </a:moveTo>
                  <a:lnTo>
                    <a:pt x="2521412" y="2254372"/>
                  </a:lnTo>
                  <a:cubicBezTo>
                    <a:pt x="2506664" y="2239619"/>
                    <a:pt x="2482751" y="2239624"/>
                    <a:pt x="2468007" y="2254367"/>
                  </a:cubicBezTo>
                  <a:cubicBezTo>
                    <a:pt x="2453254" y="2269116"/>
                    <a:pt x="2453254" y="2293029"/>
                    <a:pt x="2468002" y="2307772"/>
                  </a:cubicBezTo>
                  <a:lnTo>
                    <a:pt x="2499438" y="2339213"/>
                  </a:lnTo>
                  <a:lnTo>
                    <a:pt x="2339223" y="2499433"/>
                  </a:lnTo>
                  <a:lnTo>
                    <a:pt x="2066841" y="2227056"/>
                  </a:lnTo>
                  <a:lnTo>
                    <a:pt x="2227061" y="2066836"/>
                  </a:lnTo>
                  <a:lnTo>
                    <a:pt x="2354133" y="2193908"/>
                  </a:lnTo>
                  <a:cubicBezTo>
                    <a:pt x="2368886" y="2208651"/>
                    <a:pt x="2392794" y="2208651"/>
                    <a:pt x="2407543" y="2193908"/>
                  </a:cubicBezTo>
                  <a:cubicBezTo>
                    <a:pt x="2422291" y="2179154"/>
                    <a:pt x="2422291" y="2155246"/>
                    <a:pt x="2407543" y="2140498"/>
                  </a:cubicBezTo>
                  <a:lnTo>
                    <a:pt x="2253834" y="1986794"/>
                  </a:lnTo>
                  <a:cubicBezTo>
                    <a:pt x="2253808" y="1986768"/>
                    <a:pt x="2253788" y="1986743"/>
                    <a:pt x="2253768" y="1986718"/>
                  </a:cubicBezTo>
                  <a:lnTo>
                    <a:pt x="2146953" y="1879903"/>
                  </a:lnTo>
                  <a:cubicBezTo>
                    <a:pt x="2146923" y="1879873"/>
                    <a:pt x="2146893" y="1879853"/>
                    <a:pt x="2146863" y="1879823"/>
                  </a:cubicBezTo>
                  <a:lnTo>
                    <a:pt x="2052596" y="1785556"/>
                  </a:lnTo>
                  <a:cubicBezTo>
                    <a:pt x="2039756" y="1772711"/>
                    <a:pt x="2022686" y="1765636"/>
                    <a:pt x="2004523" y="1765636"/>
                  </a:cubicBezTo>
                  <a:cubicBezTo>
                    <a:pt x="1986361" y="1765636"/>
                    <a:pt x="1969291" y="1772711"/>
                    <a:pt x="1956456" y="1785546"/>
                  </a:cubicBezTo>
                  <a:lnTo>
                    <a:pt x="1951113" y="1790893"/>
                  </a:lnTo>
                  <a:lnTo>
                    <a:pt x="1815979" y="1655724"/>
                  </a:lnTo>
                  <a:cubicBezTo>
                    <a:pt x="1912568" y="1535047"/>
                    <a:pt x="1982327" y="1392038"/>
                    <a:pt x="2016185" y="1235786"/>
                  </a:cubicBezTo>
                  <a:lnTo>
                    <a:pt x="2282278" y="1235786"/>
                  </a:lnTo>
                  <a:cubicBezTo>
                    <a:pt x="2303140" y="1235786"/>
                    <a:pt x="2320043" y="1218882"/>
                    <a:pt x="2320043" y="1198021"/>
                  </a:cubicBezTo>
                  <a:cubicBezTo>
                    <a:pt x="2320043" y="1177160"/>
                    <a:pt x="2303140" y="1160256"/>
                    <a:pt x="2282278" y="1160256"/>
                  </a:cubicBezTo>
                  <a:lnTo>
                    <a:pt x="2029574" y="1160256"/>
                  </a:lnTo>
                  <a:cubicBezTo>
                    <a:pt x="2032902" y="1136237"/>
                    <a:pt x="2035390" y="1111957"/>
                    <a:pt x="2037006" y="1087440"/>
                  </a:cubicBezTo>
                  <a:lnTo>
                    <a:pt x="2462287" y="1087440"/>
                  </a:lnTo>
                  <a:cubicBezTo>
                    <a:pt x="2483149" y="1087440"/>
                    <a:pt x="2500052" y="1070536"/>
                    <a:pt x="2500052" y="1049674"/>
                  </a:cubicBezTo>
                  <a:cubicBezTo>
                    <a:pt x="2500052" y="1028813"/>
                    <a:pt x="2483149" y="1011909"/>
                    <a:pt x="2462287" y="1011909"/>
                  </a:cubicBezTo>
                  <a:lnTo>
                    <a:pt x="2039237" y="1011909"/>
                  </a:lnTo>
                  <a:cubicBezTo>
                    <a:pt x="2039056" y="987473"/>
                    <a:pt x="2038044" y="963192"/>
                    <a:pt x="2036190" y="939088"/>
                  </a:cubicBezTo>
                  <a:lnTo>
                    <a:pt x="2282283" y="939088"/>
                  </a:lnTo>
                  <a:cubicBezTo>
                    <a:pt x="2303145" y="939088"/>
                    <a:pt x="2320048" y="922184"/>
                    <a:pt x="2320048" y="901323"/>
                  </a:cubicBezTo>
                  <a:cubicBezTo>
                    <a:pt x="2320048" y="880461"/>
                    <a:pt x="2303145" y="863558"/>
                    <a:pt x="2282283" y="863558"/>
                  </a:cubicBezTo>
                  <a:lnTo>
                    <a:pt x="2027565" y="863558"/>
                  </a:lnTo>
                  <a:cubicBezTo>
                    <a:pt x="2001180" y="689944"/>
                    <a:pt x="1930619" y="527544"/>
                    <a:pt x="1819585" y="387269"/>
                  </a:cubicBezTo>
                  <a:cubicBezTo>
                    <a:pt x="1806639" y="370919"/>
                    <a:pt x="1782892" y="368160"/>
                    <a:pt x="1766532" y="381096"/>
                  </a:cubicBezTo>
                  <a:cubicBezTo>
                    <a:pt x="1750183" y="394041"/>
                    <a:pt x="1747418" y="417793"/>
                    <a:pt x="1760359" y="434148"/>
                  </a:cubicBezTo>
                  <a:cubicBezTo>
                    <a:pt x="1893443" y="602273"/>
                    <a:pt x="1963787" y="804740"/>
                    <a:pt x="1963787" y="1019659"/>
                  </a:cubicBezTo>
                  <a:cubicBezTo>
                    <a:pt x="1963787" y="1540254"/>
                    <a:pt x="1540254" y="1963787"/>
                    <a:pt x="1019659" y="1963787"/>
                  </a:cubicBezTo>
                  <a:cubicBezTo>
                    <a:pt x="499064" y="1963787"/>
                    <a:pt x="75530" y="1540254"/>
                    <a:pt x="75530" y="1019659"/>
                  </a:cubicBezTo>
                  <a:cubicBezTo>
                    <a:pt x="75530" y="499064"/>
                    <a:pt x="499064" y="75530"/>
                    <a:pt x="1019659" y="75530"/>
                  </a:cubicBezTo>
                  <a:cubicBezTo>
                    <a:pt x="1255001" y="75530"/>
                    <a:pt x="1480449" y="162632"/>
                    <a:pt x="1654460" y="320787"/>
                  </a:cubicBezTo>
                  <a:cubicBezTo>
                    <a:pt x="1669889" y="334826"/>
                    <a:pt x="1693787" y="333678"/>
                    <a:pt x="1707805" y="318244"/>
                  </a:cubicBezTo>
                  <a:cubicBezTo>
                    <a:pt x="1721834" y="302811"/>
                    <a:pt x="1720695" y="278923"/>
                    <a:pt x="1705257" y="264895"/>
                  </a:cubicBezTo>
                  <a:cubicBezTo>
                    <a:pt x="1517318" y="94075"/>
                    <a:pt x="1273833" y="0"/>
                    <a:pt x="1019659" y="0"/>
                  </a:cubicBezTo>
                  <a:cubicBezTo>
                    <a:pt x="457416" y="0"/>
                    <a:pt x="0" y="457416"/>
                    <a:pt x="0" y="1019659"/>
                  </a:cubicBezTo>
                  <a:cubicBezTo>
                    <a:pt x="0" y="1516054"/>
                    <a:pt x="356573" y="1930660"/>
                    <a:pt x="827021" y="2020984"/>
                  </a:cubicBezTo>
                  <a:lnTo>
                    <a:pt x="827021" y="2275768"/>
                  </a:lnTo>
                  <a:cubicBezTo>
                    <a:pt x="827021" y="2296629"/>
                    <a:pt x="843925" y="2313533"/>
                    <a:pt x="864786" y="2313533"/>
                  </a:cubicBezTo>
                  <a:cubicBezTo>
                    <a:pt x="885648" y="2313533"/>
                    <a:pt x="902552" y="2296629"/>
                    <a:pt x="902552" y="2275768"/>
                  </a:cubicBezTo>
                  <a:lnTo>
                    <a:pt x="902552" y="2032555"/>
                  </a:lnTo>
                  <a:cubicBezTo>
                    <a:pt x="926585" y="2035314"/>
                    <a:pt x="950866" y="2037248"/>
                    <a:pt x="975373" y="2038300"/>
                  </a:cubicBezTo>
                  <a:lnTo>
                    <a:pt x="975373" y="2453364"/>
                  </a:lnTo>
                  <a:cubicBezTo>
                    <a:pt x="975373" y="2474226"/>
                    <a:pt x="992276" y="2491130"/>
                    <a:pt x="1013138" y="2491130"/>
                  </a:cubicBezTo>
                  <a:cubicBezTo>
                    <a:pt x="1033999" y="2491130"/>
                    <a:pt x="1050903" y="2474226"/>
                    <a:pt x="1050903" y="2453364"/>
                  </a:cubicBezTo>
                  <a:lnTo>
                    <a:pt x="1050903" y="2038794"/>
                  </a:lnTo>
                  <a:cubicBezTo>
                    <a:pt x="1075395" y="2038054"/>
                    <a:pt x="1099686" y="2036493"/>
                    <a:pt x="1123724" y="2034045"/>
                  </a:cubicBezTo>
                  <a:lnTo>
                    <a:pt x="1123724" y="2275768"/>
                  </a:lnTo>
                  <a:cubicBezTo>
                    <a:pt x="1123724" y="2296629"/>
                    <a:pt x="1140628" y="2313533"/>
                    <a:pt x="1161490" y="2313533"/>
                  </a:cubicBezTo>
                  <a:cubicBezTo>
                    <a:pt x="1182351" y="2313533"/>
                    <a:pt x="1199255" y="2296629"/>
                    <a:pt x="1199255" y="2275768"/>
                  </a:cubicBezTo>
                  <a:lnTo>
                    <a:pt x="1199255" y="2023476"/>
                  </a:lnTo>
                  <a:cubicBezTo>
                    <a:pt x="1369767" y="1993053"/>
                    <a:pt x="1525697" y="1920060"/>
                    <a:pt x="1655729" y="1815979"/>
                  </a:cubicBezTo>
                  <a:lnTo>
                    <a:pt x="1790898" y="1951118"/>
                  </a:lnTo>
                  <a:lnTo>
                    <a:pt x="1785561" y="1956456"/>
                  </a:lnTo>
                  <a:cubicBezTo>
                    <a:pt x="1772716" y="1969296"/>
                    <a:pt x="1765641" y="1986366"/>
                    <a:pt x="1765641" y="2004528"/>
                  </a:cubicBezTo>
                  <a:cubicBezTo>
                    <a:pt x="1765641" y="2022691"/>
                    <a:pt x="1772716" y="2039761"/>
                    <a:pt x="1785551" y="2052596"/>
                  </a:cubicBezTo>
                  <a:lnTo>
                    <a:pt x="1879853" y="2146893"/>
                  </a:lnTo>
                  <a:cubicBezTo>
                    <a:pt x="1879873" y="2146913"/>
                    <a:pt x="1879888" y="2146933"/>
                    <a:pt x="1879908" y="2146953"/>
                  </a:cubicBezTo>
                  <a:lnTo>
                    <a:pt x="1986723" y="2253768"/>
                  </a:lnTo>
                  <a:cubicBezTo>
                    <a:pt x="1986743" y="2253788"/>
                    <a:pt x="1986774" y="2253808"/>
                    <a:pt x="1986794" y="2253834"/>
                  </a:cubicBezTo>
                  <a:lnTo>
                    <a:pt x="2291145" y="2558180"/>
                  </a:lnTo>
                  <a:cubicBezTo>
                    <a:pt x="2303986" y="2571031"/>
                    <a:pt x="2321055" y="2578100"/>
                    <a:pt x="2339218" y="2578100"/>
                  </a:cubicBezTo>
                  <a:cubicBezTo>
                    <a:pt x="2357380" y="2578100"/>
                    <a:pt x="2374445" y="2571031"/>
                    <a:pt x="2387290" y="2558190"/>
                  </a:cubicBezTo>
                  <a:lnTo>
                    <a:pt x="2558190" y="2387290"/>
                  </a:lnTo>
                  <a:cubicBezTo>
                    <a:pt x="2571031" y="2374445"/>
                    <a:pt x="2578100" y="2357380"/>
                    <a:pt x="2578100" y="2339218"/>
                  </a:cubicBezTo>
                  <a:cubicBezTo>
                    <a:pt x="2578100" y="2321055"/>
                    <a:pt x="2571031" y="2303986"/>
                    <a:pt x="2558190" y="2291156"/>
                  </a:cubicBezTo>
                  <a:close/>
                  <a:moveTo>
                    <a:pt x="1766507" y="1713067"/>
                  </a:moveTo>
                  <a:lnTo>
                    <a:pt x="1897698" y="1844288"/>
                  </a:lnTo>
                  <a:lnTo>
                    <a:pt x="1844293" y="1897693"/>
                  </a:lnTo>
                  <a:lnTo>
                    <a:pt x="1713072" y="1766502"/>
                  </a:lnTo>
                  <a:cubicBezTo>
                    <a:pt x="1731532" y="1749357"/>
                    <a:pt x="1749357" y="1731532"/>
                    <a:pt x="1766507" y="1713067"/>
                  </a:cubicBezTo>
                  <a:close/>
                  <a:moveTo>
                    <a:pt x="2013431" y="2173651"/>
                  </a:moveTo>
                  <a:lnTo>
                    <a:pt x="1960021" y="2120246"/>
                  </a:lnTo>
                  <a:lnTo>
                    <a:pt x="2120241" y="1960026"/>
                  </a:lnTo>
                  <a:lnTo>
                    <a:pt x="2173646" y="2013436"/>
                  </a:lnTo>
                  <a:close/>
                  <a:moveTo>
                    <a:pt x="2004528" y="1844303"/>
                  </a:moveTo>
                  <a:lnTo>
                    <a:pt x="2066836" y="1906611"/>
                  </a:lnTo>
                  <a:lnTo>
                    <a:pt x="1906616" y="2066831"/>
                  </a:lnTo>
                  <a:lnTo>
                    <a:pt x="1844308" y="2004523"/>
                  </a:lnTo>
                  <a:close/>
                </a:path>
              </a:pathLst>
            </a:custGeom>
            <a:solidFill>
              <a:srgbClr val="000000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6" name="Frihandsfigur: Form 55">
              <a:extLst>
                <a:ext uri="{FF2B5EF4-FFF2-40B4-BE49-F238E27FC236}">
                  <a16:creationId xmlns:a16="http://schemas.microsoft.com/office/drawing/2014/main" id="{70E7F014-2D97-A76A-9F78-FCF882CFD89A}"/>
                </a:ext>
              </a:extLst>
            </p:cNvPr>
            <p:cNvSpPr/>
            <p:nvPr/>
          </p:nvSpPr>
          <p:spPr>
            <a:xfrm>
              <a:off x="3554612" y="2794377"/>
              <a:ext cx="1737244" cy="1737196"/>
            </a:xfrm>
            <a:custGeom>
              <a:avLst/>
              <a:gdLst>
                <a:gd name="connsiteX0" fmla="*/ 342734 w 1737244"/>
                <a:gd name="connsiteY0" fmla="*/ 1559912 h 1737196"/>
                <a:gd name="connsiteX1" fmla="*/ 868646 w 1737244"/>
                <a:gd name="connsiteY1" fmla="*/ 1737196 h 1737196"/>
                <a:gd name="connsiteX2" fmla="*/ 1737245 w 1737244"/>
                <a:gd name="connsiteY2" fmla="*/ 868598 h 1737196"/>
                <a:gd name="connsiteX3" fmla="*/ 868646 w 1737244"/>
                <a:gd name="connsiteY3" fmla="*/ 0 h 1737196"/>
                <a:gd name="connsiteX4" fmla="*/ 256504 w 1737244"/>
                <a:gd name="connsiteY4" fmla="*/ 254743 h 1737196"/>
                <a:gd name="connsiteX5" fmla="*/ 48 w 1737244"/>
                <a:gd name="connsiteY5" fmla="*/ 868195 h 1737196"/>
                <a:gd name="connsiteX6" fmla="*/ 218577 w 1737244"/>
                <a:gd name="connsiteY6" fmla="*/ 1446279 h 1737196"/>
                <a:gd name="connsiteX7" fmla="*/ 271912 w 1737244"/>
                <a:gd name="connsiteY7" fmla="*/ 1449104 h 1737196"/>
                <a:gd name="connsiteX8" fmla="*/ 274737 w 1737244"/>
                <a:gd name="connsiteY8" fmla="*/ 1395769 h 1737196"/>
                <a:gd name="connsiteX9" fmla="*/ 75579 w 1737244"/>
                <a:gd name="connsiteY9" fmla="*/ 869001 h 1737196"/>
                <a:gd name="connsiteX10" fmla="*/ 310019 w 1737244"/>
                <a:gd name="connsiteY10" fmla="*/ 308048 h 1737196"/>
                <a:gd name="connsiteX11" fmla="*/ 868646 w 1737244"/>
                <a:gd name="connsiteY11" fmla="*/ 75530 h 1737196"/>
                <a:gd name="connsiteX12" fmla="*/ 1661714 w 1737244"/>
                <a:gd name="connsiteY12" fmla="*/ 868598 h 1737196"/>
                <a:gd name="connsiteX13" fmla="*/ 869095 w 1737244"/>
                <a:gd name="connsiteY13" fmla="*/ 1661671 h 1737196"/>
                <a:gd name="connsiteX14" fmla="*/ 388113 w 1737244"/>
                <a:gd name="connsiteY14" fmla="*/ 1499538 h 1737196"/>
                <a:gd name="connsiteX15" fmla="*/ 335237 w 1737244"/>
                <a:gd name="connsiteY15" fmla="*/ 1507035 h 1737196"/>
                <a:gd name="connsiteX16" fmla="*/ 342734 w 1737244"/>
                <a:gd name="connsiteY16" fmla="*/ 1559912 h 173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37244" h="1737196">
                  <a:moveTo>
                    <a:pt x="342734" y="1559912"/>
                  </a:moveTo>
                  <a:cubicBezTo>
                    <a:pt x="493991" y="1673605"/>
                    <a:pt x="675697" y="1734910"/>
                    <a:pt x="868646" y="1737196"/>
                  </a:cubicBezTo>
                  <a:cubicBezTo>
                    <a:pt x="1347594" y="1737196"/>
                    <a:pt x="1737245" y="1347546"/>
                    <a:pt x="1737245" y="868598"/>
                  </a:cubicBezTo>
                  <a:cubicBezTo>
                    <a:pt x="1737245" y="389651"/>
                    <a:pt x="1347594" y="0"/>
                    <a:pt x="868646" y="0"/>
                  </a:cubicBezTo>
                  <a:cubicBezTo>
                    <a:pt x="637509" y="0"/>
                    <a:pt x="420107" y="90470"/>
                    <a:pt x="256504" y="254743"/>
                  </a:cubicBezTo>
                  <a:cubicBezTo>
                    <a:pt x="93590" y="418317"/>
                    <a:pt x="2516" y="636181"/>
                    <a:pt x="48" y="868195"/>
                  </a:cubicBezTo>
                  <a:cubicBezTo>
                    <a:pt x="-2218" y="1081790"/>
                    <a:pt x="75392" y="1287091"/>
                    <a:pt x="218577" y="1446279"/>
                  </a:cubicBezTo>
                  <a:cubicBezTo>
                    <a:pt x="232525" y="1461783"/>
                    <a:pt x="256403" y="1463052"/>
                    <a:pt x="271912" y="1449104"/>
                  </a:cubicBezTo>
                  <a:cubicBezTo>
                    <a:pt x="287421" y="1435156"/>
                    <a:pt x="288685" y="1411273"/>
                    <a:pt x="274737" y="1395769"/>
                  </a:cubicBezTo>
                  <a:cubicBezTo>
                    <a:pt x="144241" y="1250691"/>
                    <a:pt x="73509" y="1063612"/>
                    <a:pt x="75579" y="869001"/>
                  </a:cubicBezTo>
                  <a:cubicBezTo>
                    <a:pt x="77829" y="656796"/>
                    <a:pt x="161089" y="457578"/>
                    <a:pt x="310019" y="308048"/>
                  </a:cubicBezTo>
                  <a:cubicBezTo>
                    <a:pt x="459348" y="158105"/>
                    <a:pt x="657736" y="75530"/>
                    <a:pt x="868646" y="75530"/>
                  </a:cubicBezTo>
                  <a:cubicBezTo>
                    <a:pt x="1305947" y="75530"/>
                    <a:pt x="1661714" y="431298"/>
                    <a:pt x="1661714" y="868598"/>
                  </a:cubicBezTo>
                  <a:cubicBezTo>
                    <a:pt x="1661714" y="1305898"/>
                    <a:pt x="1305947" y="1661666"/>
                    <a:pt x="869095" y="1661671"/>
                  </a:cubicBezTo>
                  <a:cubicBezTo>
                    <a:pt x="692762" y="1659576"/>
                    <a:pt x="526444" y="1603508"/>
                    <a:pt x="388113" y="1499538"/>
                  </a:cubicBezTo>
                  <a:cubicBezTo>
                    <a:pt x="371451" y="1486995"/>
                    <a:pt x="347764" y="1490363"/>
                    <a:pt x="335237" y="1507035"/>
                  </a:cubicBezTo>
                  <a:cubicBezTo>
                    <a:pt x="322699" y="1523707"/>
                    <a:pt x="326057" y="1547384"/>
                    <a:pt x="342734" y="1559912"/>
                  </a:cubicBezTo>
                  <a:close/>
                </a:path>
              </a:pathLst>
            </a:custGeom>
            <a:solidFill>
              <a:srgbClr val="000000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7" name="Frihandsfigur: Form 56">
              <a:extLst>
                <a:ext uri="{FF2B5EF4-FFF2-40B4-BE49-F238E27FC236}">
                  <a16:creationId xmlns:a16="http://schemas.microsoft.com/office/drawing/2014/main" id="{79077B7C-DEED-CC88-990F-71BB49619A41}"/>
                </a:ext>
              </a:extLst>
            </p:cNvPr>
            <p:cNvSpPr/>
            <p:nvPr/>
          </p:nvSpPr>
          <p:spPr>
            <a:xfrm>
              <a:off x="3856590" y="2988238"/>
              <a:ext cx="1158513" cy="730125"/>
            </a:xfrm>
            <a:custGeom>
              <a:avLst/>
              <a:gdLst>
                <a:gd name="connsiteX0" fmla="*/ 710176 w 1158513"/>
                <a:gd name="connsiteY0" fmla="*/ 0 h 730125"/>
                <a:gd name="connsiteX1" fmla="*/ 448338 w 1158513"/>
                <a:gd name="connsiteY1" fmla="*/ 0 h 730125"/>
                <a:gd name="connsiteX2" fmla="*/ 390431 w 1158513"/>
                <a:gd name="connsiteY2" fmla="*/ 57907 h 730125"/>
                <a:gd name="connsiteX3" fmla="*/ 390431 w 1158513"/>
                <a:gd name="connsiteY3" fmla="*/ 191343 h 730125"/>
                <a:gd name="connsiteX4" fmla="*/ 146217 w 1158513"/>
                <a:gd name="connsiteY4" fmla="*/ 191343 h 730125"/>
                <a:gd name="connsiteX5" fmla="*/ 88310 w 1158513"/>
                <a:gd name="connsiteY5" fmla="*/ 249250 h 730125"/>
                <a:gd name="connsiteX6" fmla="*/ 88310 w 1158513"/>
                <a:gd name="connsiteY6" fmla="*/ 654596 h 730125"/>
                <a:gd name="connsiteX7" fmla="*/ 37765 w 1158513"/>
                <a:gd name="connsiteY7" fmla="*/ 654596 h 730125"/>
                <a:gd name="connsiteX8" fmla="*/ 0 w 1158513"/>
                <a:gd name="connsiteY8" fmla="*/ 692361 h 730125"/>
                <a:gd name="connsiteX9" fmla="*/ 37765 w 1158513"/>
                <a:gd name="connsiteY9" fmla="*/ 730126 h 730125"/>
                <a:gd name="connsiteX10" fmla="*/ 1120748 w 1158513"/>
                <a:gd name="connsiteY10" fmla="*/ 730126 h 730125"/>
                <a:gd name="connsiteX11" fmla="*/ 1158514 w 1158513"/>
                <a:gd name="connsiteY11" fmla="*/ 692361 h 730125"/>
                <a:gd name="connsiteX12" fmla="*/ 1120748 w 1158513"/>
                <a:gd name="connsiteY12" fmla="*/ 654596 h 730125"/>
                <a:gd name="connsiteX13" fmla="*/ 1070204 w 1158513"/>
                <a:gd name="connsiteY13" fmla="*/ 654596 h 730125"/>
                <a:gd name="connsiteX14" fmla="*/ 1070204 w 1158513"/>
                <a:gd name="connsiteY14" fmla="*/ 440593 h 730125"/>
                <a:gd name="connsiteX15" fmla="*/ 1012297 w 1158513"/>
                <a:gd name="connsiteY15" fmla="*/ 382687 h 730125"/>
                <a:gd name="connsiteX16" fmla="*/ 768082 w 1158513"/>
                <a:gd name="connsiteY16" fmla="*/ 382687 h 730125"/>
                <a:gd name="connsiteX17" fmla="*/ 768082 w 1158513"/>
                <a:gd name="connsiteY17" fmla="*/ 57907 h 730125"/>
                <a:gd name="connsiteX18" fmla="*/ 710176 w 1158513"/>
                <a:gd name="connsiteY18" fmla="*/ 0 h 730125"/>
                <a:gd name="connsiteX19" fmla="*/ 163840 w 1158513"/>
                <a:gd name="connsiteY19" fmla="*/ 266874 h 730125"/>
                <a:gd name="connsiteX20" fmla="*/ 390431 w 1158513"/>
                <a:gd name="connsiteY20" fmla="*/ 266874 h 730125"/>
                <a:gd name="connsiteX21" fmla="*/ 390431 w 1158513"/>
                <a:gd name="connsiteY21" fmla="*/ 654596 h 730125"/>
                <a:gd name="connsiteX22" fmla="*/ 163840 w 1158513"/>
                <a:gd name="connsiteY22" fmla="*/ 654596 h 730125"/>
                <a:gd name="connsiteX23" fmla="*/ 465961 w 1158513"/>
                <a:gd name="connsiteY23" fmla="*/ 75530 h 730125"/>
                <a:gd name="connsiteX24" fmla="*/ 692552 w 1158513"/>
                <a:gd name="connsiteY24" fmla="*/ 75530 h 730125"/>
                <a:gd name="connsiteX25" fmla="*/ 692552 w 1158513"/>
                <a:gd name="connsiteY25" fmla="*/ 654596 h 730125"/>
                <a:gd name="connsiteX26" fmla="*/ 465961 w 1158513"/>
                <a:gd name="connsiteY26" fmla="*/ 654596 h 730125"/>
                <a:gd name="connsiteX27" fmla="*/ 994673 w 1158513"/>
                <a:gd name="connsiteY27" fmla="*/ 458217 h 730125"/>
                <a:gd name="connsiteX28" fmla="*/ 994673 w 1158513"/>
                <a:gd name="connsiteY28" fmla="*/ 654596 h 730125"/>
                <a:gd name="connsiteX29" fmla="*/ 768082 w 1158513"/>
                <a:gd name="connsiteY29" fmla="*/ 654596 h 730125"/>
                <a:gd name="connsiteX30" fmla="*/ 768082 w 1158513"/>
                <a:gd name="connsiteY30" fmla="*/ 458217 h 73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58513" h="730125">
                  <a:moveTo>
                    <a:pt x="710176" y="0"/>
                  </a:moveTo>
                  <a:lnTo>
                    <a:pt x="448338" y="0"/>
                  </a:lnTo>
                  <a:cubicBezTo>
                    <a:pt x="416408" y="0"/>
                    <a:pt x="390431" y="25977"/>
                    <a:pt x="390431" y="57907"/>
                  </a:cubicBezTo>
                  <a:lnTo>
                    <a:pt x="390431" y="191343"/>
                  </a:lnTo>
                  <a:lnTo>
                    <a:pt x="146217" y="191343"/>
                  </a:lnTo>
                  <a:cubicBezTo>
                    <a:pt x="114287" y="191343"/>
                    <a:pt x="88310" y="217321"/>
                    <a:pt x="88310" y="249250"/>
                  </a:cubicBezTo>
                  <a:lnTo>
                    <a:pt x="88310" y="654596"/>
                  </a:lnTo>
                  <a:lnTo>
                    <a:pt x="37765" y="654596"/>
                  </a:lnTo>
                  <a:cubicBezTo>
                    <a:pt x="16904" y="654596"/>
                    <a:pt x="0" y="671499"/>
                    <a:pt x="0" y="692361"/>
                  </a:cubicBezTo>
                  <a:cubicBezTo>
                    <a:pt x="0" y="713222"/>
                    <a:pt x="16904" y="730126"/>
                    <a:pt x="37765" y="730126"/>
                  </a:cubicBezTo>
                  <a:lnTo>
                    <a:pt x="1120748" y="730126"/>
                  </a:lnTo>
                  <a:cubicBezTo>
                    <a:pt x="1141610" y="730126"/>
                    <a:pt x="1158514" y="713222"/>
                    <a:pt x="1158514" y="692361"/>
                  </a:cubicBezTo>
                  <a:cubicBezTo>
                    <a:pt x="1158514" y="671499"/>
                    <a:pt x="1141610" y="654596"/>
                    <a:pt x="1120748" y="654596"/>
                  </a:cubicBezTo>
                  <a:lnTo>
                    <a:pt x="1070204" y="654596"/>
                  </a:lnTo>
                  <a:lnTo>
                    <a:pt x="1070204" y="440593"/>
                  </a:lnTo>
                  <a:cubicBezTo>
                    <a:pt x="1070204" y="408664"/>
                    <a:pt x="1044226" y="382687"/>
                    <a:pt x="1012297" y="382687"/>
                  </a:cubicBezTo>
                  <a:lnTo>
                    <a:pt x="768082" y="382687"/>
                  </a:lnTo>
                  <a:lnTo>
                    <a:pt x="768082" y="57907"/>
                  </a:lnTo>
                  <a:cubicBezTo>
                    <a:pt x="768082" y="25977"/>
                    <a:pt x="742105" y="0"/>
                    <a:pt x="710176" y="0"/>
                  </a:cubicBezTo>
                  <a:close/>
                  <a:moveTo>
                    <a:pt x="163840" y="266874"/>
                  </a:moveTo>
                  <a:lnTo>
                    <a:pt x="390431" y="266874"/>
                  </a:lnTo>
                  <a:lnTo>
                    <a:pt x="390431" y="654596"/>
                  </a:lnTo>
                  <a:lnTo>
                    <a:pt x="163840" y="654596"/>
                  </a:lnTo>
                  <a:close/>
                  <a:moveTo>
                    <a:pt x="465961" y="75530"/>
                  </a:moveTo>
                  <a:lnTo>
                    <a:pt x="692552" y="75530"/>
                  </a:lnTo>
                  <a:lnTo>
                    <a:pt x="692552" y="654596"/>
                  </a:lnTo>
                  <a:lnTo>
                    <a:pt x="465961" y="654596"/>
                  </a:lnTo>
                  <a:close/>
                  <a:moveTo>
                    <a:pt x="994673" y="458217"/>
                  </a:moveTo>
                  <a:lnTo>
                    <a:pt x="994673" y="654596"/>
                  </a:lnTo>
                  <a:lnTo>
                    <a:pt x="768082" y="654596"/>
                  </a:lnTo>
                  <a:lnTo>
                    <a:pt x="768082" y="458217"/>
                  </a:lnTo>
                  <a:close/>
                </a:path>
              </a:pathLst>
            </a:custGeom>
            <a:solidFill>
              <a:srgbClr val="000000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8" name="Frihandsfigur: Form 57">
              <a:extLst>
                <a:ext uri="{FF2B5EF4-FFF2-40B4-BE49-F238E27FC236}">
                  <a16:creationId xmlns:a16="http://schemas.microsoft.com/office/drawing/2014/main" id="{CF794E2E-DF5C-386A-1F88-5F562AF8F1EB}"/>
                </a:ext>
              </a:extLst>
            </p:cNvPr>
            <p:cNvSpPr/>
            <p:nvPr/>
          </p:nvSpPr>
          <p:spPr>
            <a:xfrm>
              <a:off x="3984397" y="3807903"/>
              <a:ext cx="912184" cy="471037"/>
            </a:xfrm>
            <a:custGeom>
              <a:avLst/>
              <a:gdLst>
                <a:gd name="connsiteX0" fmla="*/ 874419 w 912184"/>
                <a:gd name="connsiteY0" fmla="*/ 230473 h 471037"/>
                <a:gd name="connsiteX1" fmla="*/ 696626 w 912184"/>
                <a:gd name="connsiteY1" fmla="*/ 230473 h 471037"/>
                <a:gd name="connsiteX2" fmla="*/ 615859 w 912184"/>
                <a:gd name="connsiteY2" fmla="*/ 24009 h 471037"/>
                <a:gd name="connsiteX3" fmla="*/ 580355 w 912184"/>
                <a:gd name="connsiteY3" fmla="*/ 0 h 471037"/>
                <a:gd name="connsiteX4" fmla="*/ 545278 w 912184"/>
                <a:gd name="connsiteY4" fmla="*/ 24638 h 471037"/>
                <a:gd name="connsiteX5" fmla="*/ 434903 w 912184"/>
                <a:gd name="connsiteY5" fmla="*/ 322273 h 471037"/>
                <a:gd name="connsiteX6" fmla="*/ 357762 w 912184"/>
                <a:gd name="connsiteY6" fmla="*/ 103623 h 471037"/>
                <a:gd name="connsiteX7" fmla="*/ 325354 w 912184"/>
                <a:gd name="connsiteY7" fmla="*/ 78557 h 471037"/>
                <a:gd name="connsiteX8" fmla="*/ 289170 w 912184"/>
                <a:gd name="connsiteY8" fmla="*/ 97771 h 471037"/>
                <a:gd name="connsiteX9" fmla="*/ 215090 w 912184"/>
                <a:gd name="connsiteY9" fmla="*/ 230468 h 471037"/>
                <a:gd name="connsiteX10" fmla="*/ 37765 w 912184"/>
                <a:gd name="connsiteY10" fmla="*/ 230468 h 471037"/>
                <a:gd name="connsiteX11" fmla="*/ 0 w 912184"/>
                <a:gd name="connsiteY11" fmla="*/ 268233 h 471037"/>
                <a:gd name="connsiteX12" fmla="*/ 37765 w 912184"/>
                <a:gd name="connsiteY12" fmla="*/ 305998 h 471037"/>
                <a:gd name="connsiteX13" fmla="*/ 237256 w 912184"/>
                <a:gd name="connsiteY13" fmla="*/ 305998 h 471037"/>
                <a:gd name="connsiteX14" fmla="*/ 270232 w 912184"/>
                <a:gd name="connsiteY14" fmla="*/ 286643 h 471037"/>
                <a:gd name="connsiteX15" fmla="*/ 314357 w 912184"/>
                <a:gd name="connsiteY15" fmla="*/ 207613 h 471037"/>
                <a:gd name="connsiteX16" fmla="*/ 398402 w 912184"/>
                <a:gd name="connsiteY16" fmla="*/ 445835 h 471037"/>
                <a:gd name="connsiteX17" fmla="*/ 433715 w 912184"/>
                <a:gd name="connsiteY17" fmla="*/ 471037 h 471037"/>
                <a:gd name="connsiteX18" fmla="*/ 434022 w 912184"/>
                <a:gd name="connsiteY18" fmla="*/ 471037 h 471037"/>
                <a:gd name="connsiteX19" fmla="*/ 469426 w 912184"/>
                <a:gd name="connsiteY19" fmla="*/ 446399 h 471037"/>
                <a:gd name="connsiteX20" fmla="*/ 581628 w 912184"/>
                <a:gd name="connsiteY20" fmla="*/ 143835 h 471037"/>
                <a:gd name="connsiteX21" fmla="*/ 635673 w 912184"/>
                <a:gd name="connsiteY21" fmla="*/ 281995 h 471037"/>
                <a:gd name="connsiteX22" fmla="*/ 670840 w 912184"/>
                <a:gd name="connsiteY22" fmla="*/ 306003 h 471037"/>
                <a:gd name="connsiteX23" fmla="*/ 874419 w 912184"/>
                <a:gd name="connsiteY23" fmla="*/ 306003 h 471037"/>
                <a:gd name="connsiteX24" fmla="*/ 912184 w 912184"/>
                <a:gd name="connsiteY24" fmla="*/ 268238 h 471037"/>
                <a:gd name="connsiteX25" fmla="*/ 874419 w 912184"/>
                <a:gd name="connsiteY25" fmla="*/ 230473 h 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12183" h="471037">
                  <a:moveTo>
                    <a:pt x="874419" y="230473"/>
                  </a:moveTo>
                  <a:lnTo>
                    <a:pt x="696626" y="230473"/>
                  </a:lnTo>
                  <a:lnTo>
                    <a:pt x="615859" y="24009"/>
                  </a:lnTo>
                  <a:cubicBezTo>
                    <a:pt x="610149" y="9421"/>
                    <a:pt x="596160" y="-20"/>
                    <a:pt x="580355" y="0"/>
                  </a:cubicBezTo>
                  <a:cubicBezTo>
                    <a:pt x="564685" y="141"/>
                    <a:pt x="550727" y="9945"/>
                    <a:pt x="545278" y="24638"/>
                  </a:cubicBezTo>
                  <a:lnTo>
                    <a:pt x="434903" y="322273"/>
                  </a:lnTo>
                  <a:lnTo>
                    <a:pt x="357762" y="103623"/>
                  </a:lnTo>
                  <a:cubicBezTo>
                    <a:pt x="352827" y="89624"/>
                    <a:pt x="340148" y="79815"/>
                    <a:pt x="325354" y="78557"/>
                  </a:cubicBezTo>
                  <a:cubicBezTo>
                    <a:pt x="310581" y="77278"/>
                    <a:pt x="296411" y="84821"/>
                    <a:pt x="289170" y="97771"/>
                  </a:cubicBezTo>
                  <a:lnTo>
                    <a:pt x="215090" y="230468"/>
                  </a:lnTo>
                  <a:lnTo>
                    <a:pt x="37765" y="230468"/>
                  </a:lnTo>
                  <a:cubicBezTo>
                    <a:pt x="16904" y="230468"/>
                    <a:pt x="0" y="247372"/>
                    <a:pt x="0" y="268233"/>
                  </a:cubicBezTo>
                  <a:cubicBezTo>
                    <a:pt x="0" y="289095"/>
                    <a:pt x="16904" y="305998"/>
                    <a:pt x="37765" y="305998"/>
                  </a:cubicBezTo>
                  <a:lnTo>
                    <a:pt x="237256" y="305998"/>
                  </a:lnTo>
                  <a:cubicBezTo>
                    <a:pt x="250942" y="305998"/>
                    <a:pt x="263560" y="298591"/>
                    <a:pt x="270232" y="286643"/>
                  </a:cubicBezTo>
                  <a:lnTo>
                    <a:pt x="314357" y="207613"/>
                  </a:lnTo>
                  <a:lnTo>
                    <a:pt x="398402" y="445835"/>
                  </a:lnTo>
                  <a:cubicBezTo>
                    <a:pt x="403694" y="460835"/>
                    <a:pt x="417808" y="470906"/>
                    <a:pt x="433715" y="471037"/>
                  </a:cubicBezTo>
                  <a:lnTo>
                    <a:pt x="434022" y="471037"/>
                  </a:lnTo>
                  <a:cubicBezTo>
                    <a:pt x="449798" y="471037"/>
                    <a:pt x="463932" y="461218"/>
                    <a:pt x="469426" y="446399"/>
                  </a:cubicBezTo>
                  <a:lnTo>
                    <a:pt x="581628" y="143835"/>
                  </a:lnTo>
                  <a:lnTo>
                    <a:pt x="635673" y="281995"/>
                  </a:lnTo>
                  <a:cubicBezTo>
                    <a:pt x="641338" y="296472"/>
                    <a:pt x="655291" y="306003"/>
                    <a:pt x="670840" y="306003"/>
                  </a:cubicBezTo>
                  <a:lnTo>
                    <a:pt x="874419" y="306003"/>
                  </a:lnTo>
                  <a:cubicBezTo>
                    <a:pt x="895281" y="306003"/>
                    <a:pt x="912184" y="289100"/>
                    <a:pt x="912184" y="268238"/>
                  </a:cubicBezTo>
                  <a:cubicBezTo>
                    <a:pt x="912184" y="247377"/>
                    <a:pt x="895281" y="230473"/>
                    <a:pt x="874419" y="230473"/>
                  </a:cubicBezTo>
                  <a:close/>
                </a:path>
              </a:pathLst>
            </a:custGeom>
            <a:solidFill>
              <a:srgbClr val="000000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60" name="textruta 59">
            <a:extLst>
              <a:ext uri="{FF2B5EF4-FFF2-40B4-BE49-F238E27FC236}">
                <a16:creationId xmlns:a16="http://schemas.microsoft.com/office/drawing/2014/main" id="{5231091C-CD68-1077-7A3F-752D7B289195}"/>
              </a:ext>
            </a:extLst>
          </p:cNvPr>
          <p:cNvSpPr txBox="1"/>
          <p:nvPr/>
        </p:nvSpPr>
        <p:spPr>
          <a:xfrm>
            <a:off x="1835696" y="4308035"/>
            <a:ext cx="54726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+mj-lt"/>
                <a:cs typeface="Poppins" panose="00000500000000000000" pitchFamily="2" charset="0"/>
              </a:rPr>
              <a:t>More information about the Employee pulse and contact details for HR at your school is also available on </a:t>
            </a:r>
            <a:r>
              <a:rPr lang="en-US" b="1">
                <a:solidFill>
                  <a:schemeClr val="accent1"/>
                </a:solidFill>
                <a:latin typeface="+mj-lt"/>
                <a:cs typeface="Poppins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KTH’s intranet</a:t>
            </a:r>
            <a:r>
              <a:rPr lang="en-US" b="1">
                <a:latin typeface="+mj-lt"/>
                <a:cs typeface="Poppins" panose="00000500000000000000" pitchFamily="2" charset="0"/>
              </a:rPr>
              <a:t>.</a:t>
            </a:r>
            <a:endParaRPr lang="sv-SE" b="1">
              <a:latin typeface="+mj-lt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416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rupp 490">
            <a:extLst>
              <a:ext uri="{FF2B5EF4-FFF2-40B4-BE49-F238E27FC236}">
                <a16:creationId xmlns:a16="http://schemas.microsoft.com/office/drawing/2014/main" id="{300F8D7D-9D25-B439-8464-5F012F3B3AA9}"/>
              </a:ext>
            </a:extLst>
          </p:cNvPr>
          <p:cNvGrpSpPr/>
          <p:nvPr/>
        </p:nvGrpSpPr>
        <p:grpSpPr>
          <a:xfrm>
            <a:off x="1409701" y="1136650"/>
            <a:ext cx="391680" cy="1661970"/>
            <a:chOff x="1810923" y="1719263"/>
            <a:chExt cx="938049" cy="4283867"/>
          </a:xfrm>
        </p:grpSpPr>
        <p:sp>
          <p:nvSpPr>
            <p:cNvPr id="492" name="Rektangel: rundade hörn 491">
              <a:extLst>
                <a:ext uri="{FF2B5EF4-FFF2-40B4-BE49-F238E27FC236}">
                  <a16:creationId xmlns:a16="http://schemas.microsoft.com/office/drawing/2014/main" id="{CCD05747-DC1D-B769-3717-D429B9AB55B3}"/>
                </a:ext>
              </a:extLst>
            </p:cNvPr>
            <p:cNvSpPr/>
            <p:nvPr/>
          </p:nvSpPr>
          <p:spPr>
            <a:xfrm>
              <a:off x="2429885" y="1775020"/>
              <a:ext cx="276458" cy="4172354"/>
            </a:xfrm>
            <a:prstGeom prst="roundRect">
              <a:avLst>
                <a:gd name="adj" fmla="val 27605"/>
              </a:avLst>
            </a:prstGeom>
            <a:noFill/>
            <a:ln w="1905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latin typeface="+mj-lt"/>
              </a:endParaRPr>
            </a:p>
          </p:txBody>
        </p:sp>
        <p:sp>
          <p:nvSpPr>
            <p:cNvPr id="493" name="Rektangel 492">
              <a:extLst>
                <a:ext uri="{FF2B5EF4-FFF2-40B4-BE49-F238E27FC236}">
                  <a16:creationId xmlns:a16="http://schemas.microsoft.com/office/drawing/2014/main" id="{0A2E1F37-108E-260E-1EBC-4EE8A1BBCD39}"/>
                </a:ext>
              </a:extLst>
            </p:cNvPr>
            <p:cNvSpPr/>
            <p:nvPr/>
          </p:nvSpPr>
          <p:spPr>
            <a:xfrm>
              <a:off x="2574522" y="1719263"/>
              <a:ext cx="174450" cy="42838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latin typeface="+mj-lt"/>
              </a:endParaRPr>
            </a:p>
          </p:txBody>
        </p:sp>
        <p:cxnSp>
          <p:nvCxnSpPr>
            <p:cNvPr id="494" name="Rak koppling 493">
              <a:extLst>
                <a:ext uri="{FF2B5EF4-FFF2-40B4-BE49-F238E27FC236}">
                  <a16:creationId xmlns:a16="http://schemas.microsoft.com/office/drawing/2014/main" id="{25C253FC-08AE-9883-7A70-E1D06416151B}"/>
                </a:ext>
              </a:extLst>
            </p:cNvPr>
            <p:cNvCxnSpPr/>
            <p:nvPr/>
          </p:nvCxnSpPr>
          <p:spPr>
            <a:xfrm flipH="1" flipV="1">
              <a:off x="1810923" y="3861198"/>
              <a:ext cx="618963" cy="1"/>
            </a:xfrm>
            <a:prstGeom prst="line">
              <a:avLst/>
            </a:prstGeom>
            <a:noFill/>
            <a:ln w="1905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5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287" name="textruta 286">
            <a:extLst>
              <a:ext uri="{FF2B5EF4-FFF2-40B4-BE49-F238E27FC236}">
                <a16:creationId xmlns:a16="http://schemas.microsoft.com/office/drawing/2014/main" id="{EDC5FF7E-C546-1961-DC76-5BFE71073588}"/>
              </a:ext>
            </a:extLst>
          </p:cNvPr>
          <p:cNvSpPr txBox="1"/>
          <p:nvPr/>
        </p:nvSpPr>
        <p:spPr>
          <a:xfrm>
            <a:off x="5536407" y="775320"/>
            <a:ext cx="2970473" cy="800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v-SE" sz="525">
                <a:latin typeface="+mj-lt"/>
                <a:ea typeface="Roboto" panose="02000000000000000000" pitchFamily="2" charset="0"/>
                <a:cs typeface="Arial"/>
              </a:rPr>
              <a:t>* Available after the next occasion</a:t>
            </a:r>
          </a:p>
        </p:txBody>
      </p:sp>
      <p:sp>
        <p:nvSpPr>
          <p:cNvPr id="288" name="textruta 287">
            <a:extLst>
              <a:ext uri="{FF2B5EF4-FFF2-40B4-BE49-F238E27FC236}">
                <a16:creationId xmlns:a16="http://schemas.microsoft.com/office/drawing/2014/main" id="{6EEADC8B-2BFA-B30C-590F-361D60221A3D}"/>
              </a:ext>
            </a:extLst>
          </p:cNvPr>
          <p:cNvSpPr txBox="1"/>
          <p:nvPr/>
        </p:nvSpPr>
        <p:spPr>
          <a:xfrm>
            <a:off x="5536407" y="860207"/>
            <a:ext cx="2970473" cy="800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v-SE" sz="525">
                <a:latin typeface="+mj-lt"/>
                <a:ea typeface="Roboto" panose="02000000000000000000" pitchFamily="2" charset="0"/>
                <a:cs typeface="Arial"/>
              </a:rPr>
              <a:t>** Compared to SCI - Skolan för teknikvetenskap</a:t>
            </a:r>
          </a:p>
        </p:txBody>
      </p:sp>
      <p:sp>
        <p:nvSpPr>
          <p:cNvPr id="317" name="Rektangel 3">
            <a:extLst>
              <a:ext uri="{FF2B5EF4-FFF2-40B4-BE49-F238E27FC236}">
                <a16:creationId xmlns:a16="http://schemas.microsoft.com/office/drawing/2014/main" id="{35EC8BA2-C377-7220-C97C-CC0EA32099D8}"/>
              </a:ext>
            </a:extLst>
          </p:cNvPr>
          <p:cNvSpPr/>
          <p:nvPr/>
        </p:nvSpPr>
        <p:spPr>
          <a:xfrm>
            <a:off x="2942414" y="4931943"/>
            <a:ext cx="1413676" cy="179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algn="r"/>
            <a:r>
              <a:rPr lang="sv-SE" sz="750" b="1">
                <a:solidFill>
                  <a:schemeClr val="tx1">
                    <a:tint val="75000"/>
                  </a:schemeClr>
                </a:solidFill>
              </a:rPr>
              <a:t>Response rate</a:t>
            </a:r>
          </a:p>
        </p:txBody>
      </p:sp>
      <p:sp>
        <p:nvSpPr>
          <p:cNvPr id="319" name="Rektangel 3">
            <a:extLst>
              <a:ext uri="{FF2B5EF4-FFF2-40B4-BE49-F238E27FC236}">
                <a16:creationId xmlns:a16="http://schemas.microsoft.com/office/drawing/2014/main" id="{9451E478-8D1B-235D-C34F-11523F9F1DE5}"/>
              </a:ext>
            </a:extLst>
          </p:cNvPr>
          <p:cNvSpPr/>
          <p:nvPr/>
        </p:nvSpPr>
        <p:spPr>
          <a:xfrm>
            <a:off x="4287048" y="4931943"/>
            <a:ext cx="1184940" cy="179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sv-SE" sz="750">
                <a:solidFill>
                  <a:schemeClr val="tx1">
                    <a:tint val="75000"/>
                  </a:schemeClr>
                </a:solidFill>
              </a:rPr>
              <a:t>56 % (90 of 161)</a:t>
            </a:r>
          </a:p>
        </p:txBody>
      </p:sp>
      <p:sp>
        <p:nvSpPr>
          <p:cNvPr id="320" name="Rektangel 3">
            <a:extLst>
              <a:ext uri="{FF2B5EF4-FFF2-40B4-BE49-F238E27FC236}">
                <a16:creationId xmlns:a16="http://schemas.microsoft.com/office/drawing/2014/main" id="{A09F47FE-DFF1-1FC8-8C77-CC7445ABF913}"/>
              </a:ext>
            </a:extLst>
          </p:cNvPr>
          <p:cNvSpPr/>
          <p:nvPr/>
        </p:nvSpPr>
        <p:spPr>
          <a:xfrm>
            <a:off x="4214597" y="4931943"/>
            <a:ext cx="177211" cy="179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sv-SE" sz="750">
                <a:solidFill>
                  <a:schemeClr val="tx1">
                    <a:tint val="75000"/>
                  </a:schemeClr>
                </a:solidFill>
              </a:rPr>
              <a:t>:</a:t>
            </a:r>
          </a:p>
        </p:txBody>
      </p:sp>
      <p:graphicFrame>
        <p:nvGraphicFramePr>
          <p:cNvPr id="297" name="Chart 5">
            <a:extLst>
              <a:ext uri="{FF2B5EF4-FFF2-40B4-BE49-F238E27FC236}">
                <a16:creationId xmlns:a16="http://schemas.microsoft.com/office/drawing/2014/main" id="{5F211DEF-62A2-4A3D-9467-34FD8010C2A5}"/>
              </a:ext>
            </a:extLst>
          </p:cNvPr>
          <p:cNvGraphicFramePr/>
          <p:nvPr/>
        </p:nvGraphicFramePr>
        <p:xfrm>
          <a:off x="4456880" y="1325600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8" name="Frihandsfigur: Form 297">
            <a:extLst>
              <a:ext uri="{FF2B5EF4-FFF2-40B4-BE49-F238E27FC236}">
                <a16:creationId xmlns:a16="http://schemas.microsoft.com/office/drawing/2014/main" id="{3798E2BC-D8AA-BB12-BD1F-0D1A37783E87}"/>
              </a:ext>
            </a:extLst>
          </p:cNvPr>
          <p:cNvSpPr/>
          <p:nvPr/>
        </p:nvSpPr>
        <p:spPr>
          <a:xfrm>
            <a:off x="4389380" y="1321365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299" name="Rektangel: rundade hörn 298">
            <a:extLst>
              <a:ext uri="{FF2B5EF4-FFF2-40B4-BE49-F238E27FC236}">
                <a16:creationId xmlns:a16="http://schemas.microsoft.com/office/drawing/2014/main" id="{DD2E3DAC-B961-A49F-A5F9-4D8279D8928F}"/>
              </a:ext>
            </a:extLst>
          </p:cNvPr>
          <p:cNvSpPr/>
          <p:nvPr/>
        </p:nvSpPr>
        <p:spPr>
          <a:xfrm>
            <a:off x="4456880" y="1329836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00" name="Chart 5">
            <a:extLst>
              <a:ext uri="{FF2B5EF4-FFF2-40B4-BE49-F238E27FC236}">
                <a16:creationId xmlns:a16="http://schemas.microsoft.com/office/drawing/2014/main" id="{E677E22E-5DB6-2D02-A1E2-443C2CADDAD2}"/>
              </a:ext>
            </a:extLst>
          </p:cNvPr>
          <p:cNvGraphicFramePr/>
          <p:nvPr/>
        </p:nvGraphicFramePr>
        <p:xfrm>
          <a:off x="4456880" y="1489677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1" name="Frihandsfigur: Form 300">
            <a:extLst>
              <a:ext uri="{FF2B5EF4-FFF2-40B4-BE49-F238E27FC236}">
                <a16:creationId xmlns:a16="http://schemas.microsoft.com/office/drawing/2014/main" id="{DD8A7024-BC7D-05E4-F3CF-CC9EF5DAAC78}"/>
              </a:ext>
            </a:extLst>
          </p:cNvPr>
          <p:cNvSpPr/>
          <p:nvPr/>
        </p:nvSpPr>
        <p:spPr>
          <a:xfrm>
            <a:off x="4389380" y="1485442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02" name="Rektangel: rundade hörn 301">
            <a:extLst>
              <a:ext uri="{FF2B5EF4-FFF2-40B4-BE49-F238E27FC236}">
                <a16:creationId xmlns:a16="http://schemas.microsoft.com/office/drawing/2014/main" id="{BD553D93-D391-AAC4-0FD1-23AFA7A340D2}"/>
              </a:ext>
            </a:extLst>
          </p:cNvPr>
          <p:cNvSpPr/>
          <p:nvPr/>
        </p:nvSpPr>
        <p:spPr>
          <a:xfrm>
            <a:off x="4456880" y="1493913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03" name="Chart 5">
            <a:extLst>
              <a:ext uri="{FF2B5EF4-FFF2-40B4-BE49-F238E27FC236}">
                <a16:creationId xmlns:a16="http://schemas.microsoft.com/office/drawing/2014/main" id="{4DC544FD-9F1F-F25D-1112-75B8977BBD34}"/>
              </a:ext>
            </a:extLst>
          </p:cNvPr>
          <p:cNvGraphicFramePr/>
          <p:nvPr/>
        </p:nvGraphicFramePr>
        <p:xfrm>
          <a:off x="4456880" y="1653754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4" name="Frihandsfigur: Form 303">
            <a:extLst>
              <a:ext uri="{FF2B5EF4-FFF2-40B4-BE49-F238E27FC236}">
                <a16:creationId xmlns:a16="http://schemas.microsoft.com/office/drawing/2014/main" id="{6E0936FB-B781-C1BE-6840-DA660D46DFEB}"/>
              </a:ext>
            </a:extLst>
          </p:cNvPr>
          <p:cNvSpPr/>
          <p:nvPr/>
        </p:nvSpPr>
        <p:spPr>
          <a:xfrm>
            <a:off x="4389380" y="1649519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05" name="Rektangel: rundade hörn 304">
            <a:extLst>
              <a:ext uri="{FF2B5EF4-FFF2-40B4-BE49-F238E27FC236}">
                <a16:creationId xmlns:a16="http://schemas.microsoft.com/office/drawing/2014/main" id="{C2DDB9DB-5021-BB2F-FF6E-C776BFCA49D3}"/>
              </a:ext>
            </a:extLst>
          </p:cNvPr>
          <p:cNvSpPr/>
          <p:nvPr/>
        </p:nvSpPr>
        <p:spPr>
          <a:xfrm>
            <a:off x="4456880" y="1657990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06" name="Chart 5">
            <a:extLst>
              <a:ext uri="{FF2B5EF4-FFF2-40B4-BE49-F238E27FC236}">
                <a16:creationId xmlns:a16="http://schemas.microsoft.com/office/drawing/2014/main" id="{D9827437-093D-B840-D8F1-433D699AEF88}"/>
              </a:ext>
            </a:extLst>
          </p:cNvPr>
          <p:cNvGraphicFramePr/>
          <p:nvPr/>
        </p:nvGraphicFramePr>
        <p:xfrm>
          <a:off x="4456880" y="1817831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7" name="Frihandsfigur: Form 306">
            <a:extLst>
              <a:ext uri="{FF2B5EF4-FFF2-40B4-BE49-F238E27FC236}">
                <a16:creationId xmlns:a16="http://schemas.microsoft.com/office/drawing/2014/main" id="{25987CE9-FC83-06FE-9CFD-AC3289D1C0EF}"/>
              </a:ext>
            </a:extLst>
          </p:cNvPr>
          <p:cNvSpPr/>
          <p:nvPr/>
        </p:nvSpPr>
        <p:spPr>
          <a:xfrm>
            <a:off x="4389380" y="1813596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08" name="Rektangel: rundade hörn 307">
            <a:extLst>
              <a:ext uri="{FF2B5EF4-FFF2-40B4-BE49-F238E27FC236}">
                <a16:creationId xmlns:a16="http://schemas.microsoft.com/office/drawing/2014/main" id="{0F41FCDF-42D6-CAD1-70C7-16E742F4B3C1}"/>
              </a:ext>
            </a:extLst>
          </p:cNvPr>
          <p:cNvSpPr/>
          <p:nvPr/>
        </p:nvSpPr>
        <p:spPr>
          <a:xfrm>
            <a:off x="4456880" y="1822067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09" name="Chart 5">
            <a:extLst>
              <a:ext uri="{FF2B5EF4-FFF2-40B4-BE49-F238E27FC236}">
                <a16:creationId xmlns:a16="http://schemas.microsoft.com/office/drawing/2014/main" id="{C006D2C9-7047-AAE2-D0DB-D84B264981C4}"/>
              </a:ext>
            </a:extLst>
          </p:cNvPr>
          <p:cNvGraphicFramePr/>
          <p:nvPr/>
        </p:nvGraphicFramePr>
        <p:xfrm>
          <a:off x="4456880" y="1981908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0" name="Frihandsfigur: Form 309">
            <a:extLst>
              <a:ext uri="{FF2B5EF4-FFF2-40B4-BE49-F238E27FC236}">
                <a16:creationId xmlns:a16="http://schemas.microsoft.com/office/drawing/2014/main" id="{1BABCB52-7712-8A2C-4C3E-C60D4DAF68B6}"/>
              </a:ext>
            </a:extLst>
          </p:cNvPr>
          <p:cNvSpPr/>
          <p:nvPr/>
        </p:nvSpPr>
        <p:spPr>
          <a:xfrm>
            <a:off x="4389380" y="1977673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11" name="Rektangel: rundade hörn 310">
            <a:extLst>
              <a:ext uri="{FF2B5EF4-FFF2-40B4-BE49-F238E27FC236}">
                <a16:creationId xmlns:a16="http://schemas.microsoft.com/office/drawing/2014/main" id="{215622A9-1FB8-25CE-445E-00066C1BD638}"/>
              </a:ext>
            </a:extLst>
          </p:cNvPr>
          <p:cNvSpPr/>
          <p:nvPr/>
        </p:nvSpPr>
        <p:spPr>
          <a:xfrm>
            <a:off x="4456880" y="1986144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12" name="Chart 5">
            <a:extLst>
              <a:ext uri="{FF2B5EF4-FFF2-40B4-BE49-F238E27FC236}">
                <a16:creationId xmlns:a16="http://schemas.microsoft.com/office/drawing/2014/main" id="{E30442F5-4C82-E836-E838-000BAB46AA20}"/>
              </a:ext>
            </a:extLst>
          </p:cNvPr>
          <p:cNvGraphicFramePr/>
          <p:nvPr/>
        </p:nvGraphicFramePr>
        <p:xfrm>
          <a:off x="4456880" y="1161523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13" name="Frihandsfigur: Form 312">
            <a:extLst>
              <a:ext uri="{FF2B5EF4-FFF2-40B4-BE49-F238E27FC236}">
                <a16:creationId xmlns:a16="http://schemas.microsoft.com/office/drawing/2014/main" id="{FBFEF2F4-8AAD-70A5-87D7-A1A3276301AA}"/>
              </a:ext>
            </a:extLst>
          </p:cNvPr>
          <p:cNvSpPr/>
          <p:nvPr/>
        </p:nvSpPr>
        <p:spPr>
          <a:xfrm>
            <a:off x="4389380" y="1157288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14" name="Rektangel: rundade hörn 313">
            <a:extLst>
              <a:ext uri="{FF2B5EF4-FFF2-40B4-BE49-F238E27FC236}">
                <a16:creationId xmlns:a16="http://schemas.microsoft.com/office/drawing/2014/main" id="{762A4E04-77BC-B184-051E-EE6AF843184D}"/>
              </a:ext>
            </a:extLst>
          </p:cNvPr>
          <p:cNvSpPr/>
          <p:nvPr/>
        </p:nvSpPr>
        <p:spPr>
          <a:xfrm>
            <a:off x="4456880" y="1165759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15" name="Chart 5">
            <a:extLst>
              <a:ext uri="{FF2B5EF4-FFF2-40B4-BE49-F238E27FC236}">
                <a16:creationId xmlns:a16="http://schemas.microsoft.com/office/drawing/2014/main" id="{63782690-A9B4-53F2-6A19-AC742C4E0420}"/>
              </a:ext>
            </a:extLst>
          </p:cNvPr>
          <p:cNvGraphicFramePr/>
          <p:nvPr/>
        </p:nvGraphicFramePr>
        <p:xfrm>
          <a:off x="4456880" y="2145985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6" name="Frihandsfigur: Form 315">
            <a:extLst>
              <a:ext uri="{FF2B5EF4-FFF2-40B4-BE49-F238E27FC236}">
                <a16:creationId xmlns:a16="http://schemas.microsoft.com/office/drawing/2014/main" id="{0E4FB7E6-EDA0-F20B-E181-07A701A0D24B}"/>
              </a:ext>
            </a:extLst>
          </p:cNvPr>
          <p:cNvSpPr/>
          <p:nvPr/>
        </p:nvSpPr>
        <p:spPr>
          <a:xfrm>
            <a:off x="4389380" y="2141750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18" name="Rektangel: rundade hörn 317">
            <a:extLst>
              <a:ext uri="{FF2B5EF4-FFF2-40B4-BE49-F238E27FC236}">
                <a16:creationId xmlns:a16="http://schemas.microsoft.com/office/drawing/2014/main" id="{B4D51529-7253-13C3-D954-B05BF8BA441A}"/>
              </a:ext>
            </a:extLst>
          </p:cNvPr>
          <p:cNvSpPr/>
          <p:nvPr/>
        </p:nvSpPr>
        <p:spPr>
          <a:xfrm>
            <a:off x="4456880" y="2150221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22" name="Chart 5">
            <a:extLst>
              <a:ext uri="{FF2B5EF4-FFF2-40B4-BE49-F238E27FC236}">
                <a16:creationId xmlns:a16="http://schemas.microsoft.com/office/drawing/2014/main" id="{666A2952-20AD-D241-42F2-0FDD90C848BF}"/>
              </a:ext>
            </a:extLst>
          </p:cNvPr>
          <p:cNvGraphicFramePr/>
          <p:nvPr/>
        </p:nvGraphicFramePr>
        <p:xfrm>
          <a:off x="4456880" y="2474139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23" name="Frihandsfigur: Form 322">
            <a:extLst>
              <a:ext uri="{FF2B5EF4-FFF2-40B4-BE49-F238E27FC236}">
                <a16:creationId xmlns:a16="http://schemas.microsoft.com/office/drawing/2014/main" id="{6DBDCD21-25CB-F362-F8B3-D75F91C09F13}"/>
              </a:ext>
            </a:extLst>
          </p:cNvPr>
          <p:cNvSpPr/>
          <p:nvPr/>
        </p:nvSpPr>
        <p:spPr>
          <a:xfrm>
            <a:off x="4389380" y="2469904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24" name="Rektangel: rundade hörn 323">
            <a:extLst>
              <a:ext uri="{FF2B5EF4-FFF2-40B4-BE49-F238E27FC236}">
                <a16:creationId xmlns:a16="http://schemas.microsoft.com/office/drawing/2014/main" id="{4AF28C8D-1005-1890-7DB2-2E235C493D80}"/>
              </a:ext>
            </a:extLst>
          </p:cNvPr>
          <p:cNvSpPr/>
          <p:nvPr/>
        </p:nvSpPr>
        <p:spPr>
          <a:xfrm>
            <a:off x="4456880" y="2478375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25" name="Chart 5">
            <a:extLst>
              <a:ext uri="{FF2B5EF4-FFF2-40B4-BE49-F238E27FC236}">
                <a16:creationId xmlns:a16="http://schemas.microsoft.com/office/drawing/2014/main" id="{23CD2DE0-A79D-35EA-0A77-34CE232B7039}"/>
              </a:ext>
            </a:extLst>
          </p:cNvPr>
          <p:cNvGraphicFramePr/>
          <p:nvPr/>
        </p:nvGraphicFramePr>
        <p:xfrm>
          <a:off x="4456880" y="2310062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6" name="Frihandsfigur: Form 325">
            <a:extLst>
              <a:ext uri="{FF2B5EF4-FFF2-40B4-BE49-F238E27FC236}">
                <a16:creationId xmlns:a16="http://schemas.microsoft.com/office/drawing/2014/main" id="{3BFDD17D-1ACE-6D91-C9A5-55A3D3909641}"/>
              </a:ext>
            </a:extLst>
          </p:cNvPr>
          <p:cNvSpPr/>
          <p:nvPr/>
        </p:nvSpPr>
        <p:spPr>
          <a:xfrm>
            <a:off x="4389380" y="2305827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27" name="Rektangel: rundade hörn 326">
            <a:extLst>
              <a:ext uri="{FF2B5EF4-FFF2-40B4-BE49-F238E27FC236}">
                <a16:creationId xmlns:a16="http://schemas.microsoft.com/office/drawing/2014/main" id="{29071020-7565-E925-052C-BF4888429EF8}"/>
              </a:ext>
            </a:extLst>
          </p:cNvPr>
          <p:cNvSpPr/>
          <p:nvPr/>
        </p:nvSpPr>
        <p:spPr>
          <a:xfrm>
            <a:off x="4456880" y="2314298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28" name="Chart 5">
            <a:extLst>
              <a:ext uri="{FF2B5EF4-FFF2-40B4-BE49-F238E27FC236}">
                <a16:creationId xmlns:a16="http://schemas.microsoft.com/office/drawing/2014/main" id="{EBA5AE73-993F-4613-86AB-62DCF93BC90B}"/>
              </a:ext>
            </a:extLst>
          </p:cNvPr>
          <p:cNvGraphicFramePr/>
          <p:nvPr/>
        </p:nvGraphicFramePr>
        <p:xfrm>
          <a:off x="4456880" y="2638216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29" name="Frihandsfigur: Form 328">
            <a:extLst>
              <a:ext uri="{FF2B5EF4-FFF2-40B4-BE49-F238E27FC236}">
                <a16:creationId xmlns:a16="http://schemas.microsoft.com/office/drawing/2014/main" id="{9926A1F4-BB1A-6CB1-3E69-1DB9D3E823C8}"/>
              </a:ext>
            </a:extLst>
          </p:cNvPr>
          <p:cNvSpPr/>
          <p:nvPr/>
        </p:nvSpPr>
        <p:spPr>
          <a:xfrm>
            <a:off x="4389380" y="2633981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30" name="Rektangel: rundade hörn 329">
            <a:extLst>
              <a:ext uri="{FF2B5EF4-FFF2-40B4-BE49-F238E27FC236}">
                <a16:creationId xmlns:a16="http://schemas.microsoft.com/office/drawing/2014/main" id="{EEC9ECC5-CC2E-2C58-B29B-A67057EDD51E}"/>
              </a:ext>
            </a:extLst>
          </p:cNvPr>
          <p:cNvSpPr/>
          <p:nvPr/>
        </p:nvSpPr>
        <p:spPr>
          <a:xfrm>
            <a:off x="4456880" y="2642452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31" name="Chart 5">
            <a:extLst>
              <a:ext uri="{FF2B5EF4-FFF2-40B4-BE49-F238E27FC236}">
                <a16:creationId xmlns:a16="http://schemas.microsoft.com/office/drawing/2014/main" id="{CE90E3DD-005B-C541-72FA-20A7AB9A3C64}"/>
              </a:ext>
            </a:extLst>
          </p:cNvPr>
          <p:cNvGraphicFramePr/>
          <p:nvPr/>
        </p:nvGraphicFramePr>
        <p:xfrm>
          <a:off x="4456880" y="2859443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32" name="Frihandsfigur: Form 331">
            <a:extLst>
              <a:ext uri="{FF2B5EF4-FFF2-40B4-BE49-F238E27FC236}">
                <a16:creationId xmlns:a16="http://schemas.microsoft.com/office/drawing/2014/main" id="{F6DB8C16-1FDA-74DF-5D16-7FCB0C55839F}"/>
              </a:ext>
            </a:extLst>
          </p:cNvPr>
          <p:cNvSpPr/>
          <p:nvPr/>
        </p:nvSpPr>
        <p:spPr>
          <a:xfrm>
            <a:off x="4389380" y="2855208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33" name="Rektangel: rundade hörn 332">
            <a:extLst>
              <a:ext uri="{FF2B5EF4-FFF2-40B4-BE49-F238E27FC236}">
                <a16:creationId xmlns:a16="http://schemas.microsoft.com/office/drawing/2014/main" id="{42B5C9C3-D0B8-6D8D-C867-5C233C417BF1}"/>
              </a:ext>
            </a:extLst>
          </p:cNvPr>
          <p:cNvSpPr/>
          <p:nvPr/>
        </p:nvSpPr>
        <p:spPr>
          <a:xfrm>
            <a:off x="4456880" y="2863679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34" name="Chart 5">
            <a:extLst>
              <a:ext uri="{FF2B5EF4-FFF2-40B4-BE49-F238E27FC236}">
                <a16:creationId xmlns:a16="http://schemas.microsoft.com/office/drawing/2014/main" id="{84D9A092-3B55-5084-4C98-9C113377660E}"/>
              </a:ext>
            </a:extLst>
          </p:cNvPr>
          <p:cNvGraphicFramePr/>
          <p:nvPr/>
        </p:nvGraphicFramePr>
        <p:xfrm>
          <a:off x="4456880" y="3023520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35" name="Frihandsfigur: Form 334">
            <a:extLst>
              <a:ext uri="{FF2B5EF4-FFF2-40B4-BE49-F238E27FC236}">
                <a16:creationId xmlns:a16="http://schemas.microsoft.com/office/drawing/2014/main" id="{81A4B076-3B96-FA97-7BF7-FA27CE10888C}"/>
              </a:ext>
            </a:extLst>
          </p:cNvPr>
          <p:cNvSpPr/>
          <p:nvPr/>
        </p:nvSpPr>
        <p:spPr>
          <a:xfrm>
            <a:off x="4389380" y="3019285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36" name="Rektangel: rundade hörn 335">
            <a:extLst>
              <a:ext uri="{FF2B5EF4-FFF2-40B4-BE49-F238E27FC236}">
                <a16:creationId xmlns:a16="http://schemas.microsoft.com/office/drawing/2014/main" id="{2604B678-9005-0108-A9CA-AEABBD6F74B1}"/>
              </a:ext>
            </a:extLst>
          </p:cNvPr>
          <p:cNvSpPr/>
          <p:nvPr/>
        </p:nvSpPr>
        <p:spPr>
          <a:xfrm>
            <a:off x="4456880" y="3027756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37" name="Chart 5">
            <a:extLst>
              <a:ext uri="{FF2B5EF4-FFF2-40B4-BE49-F238E27FC236}">
                <a16:creationId xmlns:a16="http://schemas.microsoft.com/office/drawing/2014/main" id="{2388B81A-C261-9823-51E2-396DFCC84FDF}"/>
              </a:ext>
            </a:extLst>
          </p:cNvPr>
          <p:cNvGraphicFramePr/>
          <p:nvPr/>
        </p:nvGraphicFramePr>
        <p:xfrm>
          <a:off x="4456880" y="3187597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338" name="Frihandsfigur: Form 337">
            <a:extLst>
              <a:ext uri="{FF2B5EF4-FFF2-40B4-BE49-F238E27FC236}">
                <a16:creationId xmlns:a16="http://schemas.microsoft.com/office/drawing/2014/main" id="{F39A3730-B39E-8134-6D9B-8E05F1096336}"/>
              </a:ext>
            </a:extLst>
          </p:cNvPr>
          <p:cNvSpPr/>
          <p:nvPr/>
        </p:nvSpPr>
        <p:spPr>
          <a:xfrm>
            <a:off x="4389380" y="3183362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39" name="Rektangel: rundade hörn 338">
            <a:extLst>
              <a:ext uri="{FF2B5EF4-FFF2-40B4-BE49-F238E27FC236}">
                <a16:creationId xmlns:a16="http://schemas.microsoft.com/office/drawing/2014/main" id="{DF351285-19B1-28E7-CA8C-03A316F80A86}"/>
              </a:ext>
            </a:extLst>
          </p:cNvPr>
          <p:cNvSpPr/>
          <p:nvPr/>
        </p:nvSpPr>
        <p:spPr>
          <a:xfrm>
            <a:off x="4456880" y="3191833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40" name="Chart 5">
            <a:extLst>
              <a:ext uri="{FF2B5EF4-FFF2-40B4-BE49-F238E27FC236}">
                <a16:creationId xmlns:a16="http://schemas.microsoft.com/office/drawing/2014/main" id="{0728357B-919F-83C1-0758-A013538C78DD}"/>
              </a:ext>
            </a:extLst>
          </p:cNvPr>
          <p:cNvGraphicFramePr/>
          <p:nvPr/>
        </p:nvGraphicFramePr>
        <p:xfrm>
          <a:off x="4456880" y="3351674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341" name="Frihandsfigur: Form 340">
            <a:extLst>
              <a:ext uri="{FF2B5EF4-FFF2-40B4-BE49-F238E27FC236}">
                <a16:creationId xmlns:a16="http://schemas.microsoft.com/office/drawing/2014/main" id="{72B0EB4D-E763-476F-2E9F-00D7890002E7}"/>
              </a:ext>
            </a:extLst>
          </p:cNvPr>
          <p:cNvSpPr/>
          <p:nvPr/>
        </p:nvSpPr>
        <p:spPr>
          <a:xfrm>
            <a:off x="4389380" y="3347439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42" name="Rektangel: rundade hörn 341">
            <a:extLst>
              <a:ext uri="{FF2B5EF4-FFF2-40B4-BE49-F238E27FC236}">
                <a16:creationId xmlns:a16="http://schemas.microsoft.com/office/drawing/2014/main" id="{63976F29-DC1B-F796-F93A-20103D39B7D0}"/>
              </a:ext>
            </a:extLst>
          </p:cNvPr>
          <p:cNvSpPr/>
          <p:nvPr/>
        </p:nvSpPr>
        <p:spPr>
          <a:xfrm>
            <a:off x="4456880" y="3355910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43" name="Chart 5">
            <a:extLst>
              <a:ext uri="{FF2B5EF4-FFF2-40B4-BE49-F238E27FC236}">
                <a16:creationId xmlns:a16="http://schemas.microsoft.com/office/drawing/2014/main" id="{2497527E-38F8-B32D-0E48-7367525BD408}"/>
              </a:ext>
            </a:extLst>
          </p:cNvPr>
          <p:cNvGraphicFramePr/>
          <p:nvPr/>
        </p:nvGraphicFramePr>
        <p:xfrm>
          <a:off x="4456880" y="3515751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344" name="Frihandsfigur: Form 343">
            <a:extLst>
              <a:ext uri="{FF2B5EF4-FFF2-40B4-BE49-F238E27FC236}">
                <a16:creationId xmlns:a16="http://schemas.microsoft.com/office/drawing/2014/main" id="{F4ED892D-FB1B-3C69-4705-F098B2FE4582}"/>
              </a:ext>
            </a:extLst>
          </p:cNvPr>
          <p:cNvSpPr/>
          <p:nvPr/>
        </p:nvSpPr>
        <p:spPr>
          <a:xfrm>
            <a:off x="4389380" y="3511516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45" name="Rektangel: rundade hörn 344">
            <a:extLst>
              <a:ext uri="{FF2B5EF4-FFF2-40B4-BE49-F238E27FC236}">
                <a16:creationId xmlns:a16="http://schemas.microsoft.com/office/drawing/2014/main" id="{6E24B10F-4023-270A-07B7-94D235B9DE67}"/>
              </a:ext>
            </a:extLst>
          </p:cNvPr>
          <p:cNvSpPr/>
          <p:nvPr/>
        </p:nvSpPr>
        <p:spPr>
          <a:xfrm>
            <a:off x="4456880" y="3519987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46" name="Chart 5">
            <a:extLst>
              <a:ext uri="{FF2B5EF4-FFF2-40B4-BE49-F238E27FC236}">
                <a16:creationId xmlns:a16="http://schemas.microsoft.com/office/drawing/2014/main" id="{ABEC4643-2766-3FAB-C35C-3BAD3FDF03D1}"/>
              </a:ext>
            </a:extLst>
          </p:cNvPr>
          <p:cNvGraphicFramePr/>
          <p:nvPr/>
        </p:nvGraphicFramePr>
        <p:xfrm>
          <a:off x="4456880" y="3679828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347" name="Frihandsfigur: Form 346">
            <a:extLst>
              <a:ext uri="{FF2B5EF4-FFF2-40B4-BE49-F238E27FC236}">
                <a16:creationId xmlns:a16="http://schemas.microsoft.com/office/drawing/2014/main" id="{082B7507-7086-E8A7-F16A-271EADB34D28}"/>
              </a:ext>
            </a:extLst>
          </p:cNvPr>
          <p:cNvSpPr/>
          <p:nvPr/>
        </p:nvSpPr>
        <p:spPr>
          <a:xfrm>
            <a:off x="4389380" y="3675593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48" name="Rektangel: rundade hörn 347">
            <a:extLst>
              <a:ext uri="{FF2B5EF4-FFF2-40B4-BE49-F238E27FC236}">
                <a16:creationId xmlns:a16="http://schemas.microsoft.com/office/drawing/2014/main" id="{8866AC6E-05EA-46F4-D6F0-9A4CF3D002C6}"/>
              </a:ext>
            </a:extLst>
          </p:cNvPr>
          <p:cNvSpPr/>
          <p:nvPr/>
        </p:nvSpPr>
        <p:spPr>
          <a:xfrm>
            <a:off x="4456880" y="3684064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49" name="Chart 5">
            <a:extLst>
              <a:ext uri="{FF2B5EF4-FFF2-40B4-BE49-F238E27FC236}">
                <a16:creationId xmlns:a16="http://schemas.microsoft.com/office/drawing/2014/main" id="{7A18A189-737D-5A02-5908-D99A00E73C56}"/>
              </a:ext>
            </a:extLst>
          </p:cNvPr>
          <p:cNvGraphicFramePr/>
          <p:nvPr/>
        </p:nvGraphicFramePr>
        <p:xfrm>
          <a:off x="4456880" y="3843905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350" name="Frihandsfigur: Form 349">
            <a:extLst>
              <a:ext uri="{FF2B5EF4-FFF2-40B4-BE49-F238E27FC236}">
                <a16:creationId xmlns:a16="http://schemas.microsoft.com/office/drawing/2014/main" id="{8F00B396-2613-6B5E-D6C7-F52C54838EFB}"/>
              </a:ext>
            </a:extLst>
          </p:cNvPr>
          <p:cNvSpPr/>
          <p:nvPr/>
        </p:nvSpPr>
        <p:spPr>
          <a:xfrm>
            <a:off x="4389380" y="3839670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51" name="Rektangel: rundade hörn 350">
            <a:extLst>
              <a:ext uri="{FF2B5EF4-FFF2-40B4-BE49-F238E27FC236}">
                <a16:creationId xmlns:a16="http://schemas.microsoft.com/office/drawing/2014/main" id="{19487E8D-9721-4E04-717F-68DD84E35C9F}"/>
              </a:ext>
            </a:extLst>
          </p:cNvPr>
          <p:cNvSpPr/>
          <p:nvPr/>
        </p:nvSpPr>
        <p:spPr>
          <a:xfrm>
            <a:off x="4456880" y="3848141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52" name="Chart 5">
            <a:extLst>
              <a:ext uri="{FF2B5EF4-FFF2-40B4-BE49-F238E27FC236}">
                <a16:creationId xmlns:a16="http://schemas.microsoft.com/office/drawing/2014/main" id="{F924746C-BD95-F49B-E460-85031E04E5C7}"/>
              </a:ext>
            </a:extLst>
          </p:cNvPr>
          <p:cNvGraphicFramePr/>
          <p:nvPr/>
        </p:nvGraphicFramePr>
        <p:xfrm>
          <a:off x="4456880" y="4007982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353" name="Frihandsfigur: Form 352">
            <a:extLst>
              <a:ext uri="{FF2B5EF4-FFF2-40B4-BE49-F238E27FC236}">
                <a16:creationId xmlns:a16="http://schemas.microsoft.com/office/drawing/2014/main" id="{BF0E1793-F630-063C-3CE6-CC3FAC9F7AAD}"/>
              </a:ext>
            </a:extLst>
          </p:cNvPr>
          <p:cNvSpPr/>
          <p:nvPr/>
        </p:nvSpPr>
        <p:spPr>
          <a:xfrm>
            <a:off x="4389380" y="4003747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54" name="Rektangel: rundade hörn 353">
            <a:extLst>
              <a:ext uri="{FF2B5EF4-FFF2-40B4-BE49-F238E27FC236}">
                <a16:creationId xmlns:a16="http://schemas.microsoft.com/office/drawing/2014/main" id="{5BCC052F-27E1-AAE4-730F-9852B663CCDF}"/>
              </a:ext>
            </a:extLst>
          </p:cNvPr>
          <p:cNvSpPr/>
          <p:nvPr/>
        </p:nvSpPr>
        <p:spPr>
          <a:xfrm>
            <a:off x="4456880" y="4012218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55" name="Chart 5">
            <a:extLst>
              <a:ext uri="{FF2B5EF4-FFF2-40B4-BE49-F238E27FC236}">
                <a16:creationId xmlns:a16="http://schemas.microsoft.com/office/drawing/2014/main" id="{D4794A37-411F-C558-83F2-7D3930275AA0}"/>
              </a:ext>
            </a:extLst>
          </p:cNvPr>
          <p:cNvGraphicFramePr/>
          <p:nvPr/>
        </p:nvGraphicFramePr>
        <p:xfrm>
          <a:off x="4456880" y="4172059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356" name="Frihandsfigur: Form 355">
            <a:extLst>
              <a:ext uri="{FF2B5EF4-FFF2-40B4-BE49-F238E27FC236}">
                <a16:creationId xmlns:a16="http://schemas.microsoft.com/office/drawing/2014/main" id="{674A8AC0-5A49-C824-808A-28137104A319}"/>
              </a:ext>
            </a:extLst>
          </p:cNvPr>
          <p:cNvSpPr/>
          <p:nvPr/>
        </p:nvSpPr>
        <p:spPr>
          <a:xfrm>
            <a:off x="4389380" y="4167824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57" name="Rektangel: rundade hörn 356">
            <a:extLst>
              <a:ext uri="{FF2B5EF4-FFF2-40B4-BE49-F238E27FC236}">
                <a16:creationId xmlns:a16="http://schemas.microsoft.com/office/drawing/2014/main" id="{D955A5CC-7E09-9262-C636-EA72E6C0E1DF}"/>
              </a:ext>
            </a:extLst>
          </p:cNvPr>
          <p:cNvSpPr/>
          <p:nvPr/>
        </p:nvSpPr>
        <p:spPr>
          <a:xfrm>
            <a:off x="4456880" y="4176295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58" name="Chart 5">
            <a:extLst>
              <a:ext uri="{FF2B5EF4-FFF2-40B4-BE49-F238E27FC236}">
                <a16:creationId xmlns:a16="http://schemas.microsoft.com/office/drawing/2014/main" id="{448D22E7-FA9B-6D46-409D-5AEF037AE008}"/>
              </a:ext>
            </a:extLst>
          </p:cNvPr>
          <p:cNvGraphicFramePr/>
          <p:nvPr/>
        </p:nvGraphicFramePr>
        <p:xfrm>
          <a:off x="4456880" y="4336136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359" name="Frihandsfigur: Form 358">
            <a:extLst>
              <a:ext uri="{FF2B5EF4-FFF2-40B4-BE49-F238E27FC236}">
                <a16:creationId xmlns:a16="http://schemas.microsoft.com/office/drawing/2014/main" id="{8360BE0B-907E-4C6E-A0FF-D594B9DB84B1}"/>
              </a:ext>
            </a:extLst>
          </p:cNvPr>
          <p:cNvSpPr/>
          <p:nvPr/>
        </p:nvSpPr>
        <p:spPr>
          <a:xfrm>
            <a:off x="4389380" y="4331901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60" name="Rektangel: rundade hörn 359">
            <a:extLst>
              <a:ext uri="{FF2B5EF4-FFF2-40B4-BE49-F238E27FC236}">
                <a16:creationId xmlns:a16="http://schemas.microsoft.com/office/drawing/2014/main" id="{D09F9DF3-0768-5AA8-5ECA-EC910B1601B3}"/>
              </a:ext>
            </a:extLst>
          </p:cNvPr>
          <p:cNvSpPr/>
          <p:nvPr/>
        </p:nvSpPr>
        <p:spPr>
          <a:xfrm>
            <a:off x="4456880" y="4340372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61" name="Chart 5">
            <a:extLst>
              <a:ext uri="{FF2B5EF4-FFF2-40B4-BE49-F238E27FC236}">
                <a16:creationId xmlns:a16="http://schemas.microsoft.com/office/drawing/2014/main" id="{94B0647C-E47B-1378-2A72-C42F0AC9808D}"/>
              </a:ext>
            </a:extLst>
          </p:cNvPr>
          <p:cNvGraphicFramePr/>
          <p:nvPr/>
        </p:nvGraphicFramePr>
        <p:xfrm>
          <a:off x="4456880" y="4500213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362" name="Frihandsfigur: Form 361">
            <a:extLst>
              <a:ext uri="{FF2B5EF4-FFF2-40B4-BE49-F238E27FC236}">
                <a16:creationId xmlns:a16="http://schemas.microsoft.com/office/drawing/2014/main" id="{6BD37CDC-9D7A-DBCA-6098-034BFD4604B2}"/>
              </a:ext>
            </a:extLst>
          </p:cNvPr>
          <p:cNvSpPr/>
          <p:nvPr/>
        </p:nvSpPr>
        <p:spPr>
          <a:xfrm>
            <a:off x="4389380" y="4495978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63" name="Rektangel: rundade hörn 362">
            <a:extLst>
              <a:ext uri="{FF2B5EF4-FFF2-40B4-BE49-F238E27FC236}">
                <a16:creationId xmlns:a16="http://schemas.microsoft.com/office/drawing/2014/main" id="{8893F1D6-CE54-E0E1-2B61-63A64CDAEB70}"/>
              </a:ext>
            </a:extLst>
          </p:cNvPr>
          <p:cNvSpPr/>
          <p:nvPr/>
        </p:nvSpPr>
        <p:spPr>
          <a:xfrm>
            <a:off x="4456880" y="4504449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64" name="Chart 5">
            <a:extLst>
              <a:ext uri="{FF2B5EF4-FFF2-40B4-BE49-F238E27FC236}">
                <a16:creationId xmlns:a16="http://schemas.microsoft.com/office/drawing/2014/main" id="{8AC6B81A-FB27-58F6-B240-F9ABDDD9CDED}"/>
              </a:ext>
            </a:extLst>
          </p:cNvPr>
          <p:cNvGraphicFramePr/>
          <p:nvPr/>
        </p:nvGraphicFramePr>
        <p:xfrm>
          <a:off x="4456880" y="4664287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365" name="Frihandsfigur: Form 364">
            <a:extLst>
              <a:ext uri="{FF2B5EF4-FFF2-40B4-BE49-F238E27FC236}">
                <a16:creationId xmlns:a16="http://schemas.microsoft.com/office/drawing/2014/main" id="{993F4C00-9622-0A6B-05AA-1BE5E7FB8459}"/>
              </a:ext>
            </a:extLst>
          </p:cNvPr>
          <p:cNvSpPr/>
          <p:nvPr/>
        </p:nvSpPr>
        <p:spPr>
          <a:xfrm>
            <a:off x="4389380" y="4660052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66" name="Rektangel: rundade hörn 365">
            <a:extLst>
              <a:ext uri="{FF2B5EF4-FFF2-40B4-BE49-F238E27FC236}">
                <a16:creationId xmlns:a16="http://schemas.microsoft.com/office/drawing/2014/main" id="{62AA5ABB-DE7A-248E-BC8C-D70D376B1903}"/>
              </a:ext>
            </a:extLst>
          </p:cNvPr>
          <p:cNvSpPr/>
          <p:nvPr/>
        </p:nvSpPr>
        <p:spPr>
          <a:xfrm>
            <a:off x="4456880" y="4668523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cxnSp>
        <p:nvCxnSpPr>
          <p:cNvPr id="367" name="Rak koppling 366">
            <a:extLst>
              <a:ext uri="{FF2B5EF4-FFF2-40B4-BE49-F238E27FC236}">
                <a16:creationId xmlns:a16="http://schemas.microsoft.com/office/drawing/2014/main" id="{70607746-0D9E-5AF2-7949-0D0F93652D07}"/>
              </a:ext>
            </a:extLst>
          </p:cNvPr>
          <p:cNvCxnSpPr/>
          <p:nvPr/>
        </p:nvCxnSpPr>
        <p:spPr>
          <a:xfrm>
            <a:off x="638151" y="1053629"/>
            <a:ext cx="7868729" cy="0"/>
          </a:xfrm>
          <a:prstGeom prst="line">
            <a:avLst/>
          </a:prstGeom>
          <a:ln w="190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Rektangel: rundade hörn 367">
            <a:extLst>
              <a:ext uri="{FF2B5EF4-FFF2-40B4-BE49-F238E27FC236}">
                <a16:creationId xmlns:a16="http://schemas.microsoft.com/office/drawing/2014/main" id="{976651D3-18B1-49AC-D0B9-62C3046F62A5}"/>
              </a:ext>
            </a:extLst>
          </p:cNvPr>
          <p:cNvSpPr/>
          <p:nvPr/>
        </p:nvSpPr>
        <p:spPr>
          <a:xfrm>
            <a:off x="5962884" y="985771"/>
            <a:ext cx="1037991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13500" rIns="5400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sp>
        <p:nvSpPr>
          <p:cNvPr id="369" name="Rektangel: rundade hörn 368">
            <a:extLst>
              <a:ext uri="{FF2B5EF4-FFF2-40B4-BE49-F238E27FC236}">
                <a16:creationId xmlns:a16="http://schemas.microsoft.com/office/drawing/2014/main" id="{F4B18557-7EAA-105E-028F-C4FD53B64B30}"/>
              </a:ext>
            </a:extLst>
          </p:cNvPr>
          <p:cNvSpPr/>
          <p:nvPr/>
        </p:nvSpPr>
        <p:spPr>
          <a:xfrm>
            <a:off x="638150" y="985771"/>
            <a:ext cx="810000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500" rIns="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Pulse index</a:t>
            </a:r>
          </a:p>
        </p:txBody>
      </p:sp>
      <p:sp>
        <p:nvSpPr>
          <p:cNvPr id="370" name="Rektangel: rundade hörn 369">
            <a:extLst>
              <a:ext uri="{FF2B5EF4-FFF2-40B4-BE49-F238E27FC236}">
                <a16:creationId xmlns:a16="http://schemas.microsoft.com/office/drawing/2014/main" id="{BAC2A2E9-F2E6-E5AD-7AC3-6DCFC3357EEA}"/>
              </a:ext>
            </a:extLst>
          </p:cNvPr>
          <p:cNvSpPr/>
          <p:nvPr/>
        </p:nvSpPr>
        <p:spPr>
          <a:xfrm>
            <a:off x="1935110" y="985771"/>
            <a:ext cx="567584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500" rIns="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Driver</a:t>
            </a:r>
          </a:p>
        </p:txBody>
      </p:sp>
      <p:sp>
        <p:nvSpPr>
          <p:cNvPr id="371" name="Rektangel: rundade hörn 370">
            <a:extLst>
              <a:ext uri="{FF2B5EF4-FFF2-40B4-BE49-F238E27FC236}">
                <a16:creationId xmlns:a16="http://schemas.microsoft.com/office/drawing/2014/main" id="{1855FE55-6531-368A-430A-D4F208636D87}"/>
              </a:ext>
            </a:extLst>
          </p:cNvPr>
          <p:cNvSpPr/>
          <p:nvPr/>
        </p:nvSpPr>
        <p:spPr>
          <a:xfrm>
            <a:off x="2929805" y="985771"/>
            <a:ext cx="472500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500" rIns="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Result</a:t>
            </a:r>
          </a:p>
        </p:txBody>
      </p:sp>
      <p:sp>
        <p:nvSpPr>
          <p:cNvPr id="372" name="Rektangel: rundade hörn 371">
            <a:extLst>
              <a:ext uri="{FF2B5EF4-FFF2-40B4-BE49-F238E27FC236}">
                <a16:creationId xmlns:a16="http://schemas.microsoft.com/office/drawing/2014/main" id="{D8CFBCF5-20B5-CA86-938C-3EFE2CE6AE2D}"/>
              </a:ext>
            </a:extLst>
          </p:cNvPr>
          <p:cNvSpPr/>
          <p:nvPr/>
        </p:nvSpPr>
        <p:spPr>
          <a:xfrm>
            <a:off x="3446115" y="985771"/>
            <a:ext cx="473423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500" rIns="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Change*</a:t>
            </a:r>
          </a:p>
        </p:txBody>
      </p:sp>
      <p:sp>
        <p:nvSpPr>
          <p:cNvPr id="373" name="Rektangel: rundade hörn 372">
            <a:extLst>
              <a:ext uri="{FF2B5EF4-FFF2-40B4-BE49-F238E27FC236}">
                <a16:creationId xmlns:a16="http://schemas.microsoft.com/office/drawing/2014/main" id="{16F0C14D-483A-0B5B-9816-C7ED3BA4DA87}"/>
              </a:ext>
            </a:extLst>
          </p:cNvPr>
          <p:cNvSpPr/>
          <p:nvPr/>
        </p:nvSpPr>
        <p:spPr>
          <a:xfrm>
            <a:off x="3967997" y="985771"/>
            <a:ext cx="472500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500" rIns="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Benchmark**</a:t>
            </a:r>
          </a:p>
        </p:txBody>
      </p:sp>
      <p:sp>
        <p:nvSpPr>
          <p:cNvPr id="374" name="Ellips 373">
            <a:extLst>
              <a:ext uri="{FF2B5EF4-FFF2-40B4-BE49-F238E27FC236}">
                <a16:creationId xmlns:a16="http://schemas.microsoft.com/office/drawing/2014/main" id="{DEE7A35E-C898-2189-0A49-FBE6629A7CA7}"/>
              </a:ext>
            </a:extLst>
          </p:cNvPr>
          <p:cNvSpPr/>
          <p:nvPr/>
        </p:nvSpPr>
        <p:spPr>
          <a:xfrm>
            <a:off x="3601826" y="1330365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75" name="Ellips 374">
            <a:extLst>
              <a:ext uri="{FF2B5EF4-FFF2-40B4-BE49-F238E27FC236}">
                <a16:creationId xmlns:a16="http://schemas.microsoft.com/office/drawing/2014/main" id="{0BAF2B1B-C38C-D25C-44B4-4CF61752209E}"/>
              </a:ext>
            </a:extLst>
          </p:cNvPr>
          <p:cNvSpPr/>
          <p:nvPr/>
        </p:nvSpPr>
        <p:spPr>
          <a:xfrm>
            <a:off x="4123247" y="1330365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+1</a:t>
            </a:r>
          </a:p>
        </p:txBody>
      </p:sp>
      <p:sp>
        <p:nvSpPr>
          <p:cNvPr id="376" name="Ellips 375">
            <a:extLst>
              <a:ext uri="{FF2B5EF4-FFF2-40B4-BE49-F238E27FC236}">
                <a16:creationId xmlns:a16="http://schemas.microsoft.com/office/drawing/2014/main" id="{4533EAE0-D03B-08D8-A6A3-765ECB7AA759}"/>
              </a:ext>
            </a:extLst>
          </p:cNvPr>
          <p:cNvSpPr/>
          <p:nvPr/>
        </p:nvSpPr>
        <p:spPr>
          <a:xfrm>
            <a:off x="3601826" y="1494442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77" name="Ellips 376">
            <a:extLst>
              <a:ext uri="{FF2B5EF4-FFF2-40B4-BE49-F238E27FC236}">
                <a16:creationId xmlns:a16="http://schemas.microsoft.com/office/drawing/2014/main" id="{569F381D-A25D-D861-D8F4-C27EFB606BCA}"/>
              </a:ext>
            </a:extLst>
          </p:cNvPr>
          <p:cNvSpPr/>
          <p:nvPr/>
        </p:nvSpPr>
        <p:spPr>
          <a:xfrm>
            <a:off x="4123247" y="1494442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-2</a:t>
            </a:r>
          </a:p>
        </p:txBody>
      </p:sp>
      <p:sp>
        <p:nvSpPr>
          <p:cNvPr id="378" name="Ellips 377">
            <a:extLst>
              <a:ext uri="{FF2B5EF4-FFF2-40B4-BE49-F238E27FC236}">
                <a16:creationId xmlns:a16="http://schemas.microsoft.com/office/drawing/2014/main" id="{FD272404-6446-CF4C-C7A3-2468EE05925F}"/>
              </a:ext>
            </a:extLst>
          </p:cNvPr>
          <p:cNvSpPr/>
          <p:nvPr/>
        </p:nvSpPr>
        <p:spPr>
          <a:xfrm>
            <a:off x="4123247" y="1658519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+3</a:t>
            </a:r>
          </a:p>
        </p:txBody>
      </p:sp>
      <p:sp>
        <p:nvSpPr>
          <p:cNvPr id="379" name="Ellips 378">
            <a:extLst>
              <a:ext uri="{FF2B5EF4-FFF2-40B4-BE49-F238E27FC236}">
                <a16:creationId xmlns:a16="http://schemas.microsoft.com/office/drawing/2014/main" id="{A10936D8-C530-FFF6-42D4-08F1E430D2C9}"/>
              </a:ext>
            </a:extLst>
          </p:cNvPr>
          <p:cNvSpPr/>
          <p:nvPr/>
        </p:nvSpPr>
        <p:spPr>
          <a:xfrm>
            <a:off x="3601826" y="1658519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80" name="Ellips 379">
            <a:extLst>
              <a:ext uri="{FF2B5EF4-FFF2-40B4-BE49-F238E27FC236}">
                <a16:creationId xmlns:a16="http://schemas.microsoft.com/office/drawing/2014/main" id="{6F779AF3-84B7-9621-C905-A9B5A5C56EFE}"/>
              </a:ext>
            </a:extLst>
          </p:cNvPr>
          <p:cNvSpPr/>
          <p:nvPr/>
        </p:nvSpPr>
        <p:spPr>
          <a:xfrm>
            <a:off x="3601826" y="1822596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81" name="Ellips 380">
            <a:extLst>
              <a:ext uri="{FF2B5EF4-FFF2-40B4-BE49-F238E27FC236}">
                <a16:creationId xmlns:a16="http://schemas.microsoft.com/office/drawing/2014/main" id="{2CF03183-41B9-55A5-B97E-72D2F786436E}"/>
              </a:ext>
            </a:extLst>
          </p:cNvPr>
          <p:cNvSpPr/>
          <p:nvPr/>
        </p:nvSpPr>
        <p:spPr>
          <a:xfrm>
            <a:off x="4123247" y="1822596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±0</a:t>
            </a:r>
          </a:p>
        </p:txBody>
      </p:sp>
      <p:sp>
        <p:nvSpPr>
          <p:cNvPr id="382" name="Ellips 381">
            <a:extLst>
              <a:ext uri="{FF2B5EF4-FFF2-40B4-BE49-F238E27FC236}">
                <a16:creationId xmlns:a16="http://schemas.microsoft.com/office/drawing/2014/main" id="{A6480087-D218-BF3B-8E8F-DABA9E75E5B9}"/>
              </a:ext>
            </a:extLst>
          </p:cNvPr>
          <p:cNvSpPr/>
          <p:nvPr/>
        </p:nvSpPr>
        <p:spPr>
          <a:xfrm>
            <a:off x="3601826" y="1986673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83" name="Ellips 382">
            <a:extLst>
              <a:ext uri="{FF2B5EF4-FFF2-40B4-BE49-F238E27FC236}">
                <a16:creationId xmlns:a16="http://schemas.microsoft.com/office/drawing/2014/main" id="{A1E1533C-012B-1082-50B3-31F321BA3153}"/>
              </a:ext>
            </a:extLst>
          </p:cNvPr>
          <p:cNvSpPr/>
          <p:nvPr/>
        </p:nvSpPr>
        <p:spPr>
          <a:xfrm>
            <a:off x="4123247" y="1986673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+4</a:t>
            </a:r>
          </a:p>
        </p:txBody>
      </p:sp>
      <p:sp>
        <p:nvSpPr>
          <p:cNvPr id="384" name="Ellips 383">
            <a:extLst>
              <a:ext uri="{FF2B5EF4-FFF2-40B4-BE49-F238E27FC236}">
                <a16:creationId xmlns:a16="http://schemas.microsoft.com/office/drawing/2014/main" id="{A7E08879-2941-73BD-E628-26D4E942BDDC}"/>
              </a:ext>
            </a:extLst>
          </p:cNvPr>
          <p:cNvSpPr/>
          <p:nvPr/>
        </p:nvSpPr>
        <p:spPr>
          <a:xfrm>
            <a:off x="3601826" y="1166288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85" name="Ellips 384">
            <a:extLst>
              <a:ext uri="{FF2B5EF4-FFF2-40B4-BE49-F238E27FC236}">
                <a16:creationId xmlns:a16="http://schemas.microsoft.com/office/drawing/2014/main" id="{C8082FC5-F5CD-F7A7-135F-F1142BF26433}"/>
              </a:ext>
            </a:extLst>
          </p:cNvPr>
          <p:cNvSpPr/>
          <p:nvPr/>
        </p:nvSpPr>
        <p:spPr>
          <a:xfrm>
            <a:off x="4123247" y="1166288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386" name="Ellips 385">
            <a:extLst>
              <a:ext uri="{FF2B5EF4-FFF2-40B4-BE49-F238E27FC236}">
                <a16:creationId xmlns:a16="http://schemas.microsoft.com/office/drawing/2014/main" id="{8C2A6E9E-DBA4-2A94-3A04-21FB2AE22E1C}"/>
              </a:ext>
            </a:extLst>
          </p:cNvPr>
          <p:cNvSpPr/>
          <p:nvPr/>
        </p:nvSpPr>
        <p:spPr>
          <a:xfrm>
            <a:off x="3601826" y="2150750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87" name="Ellips 386">
            <a:extLst>
              <a:ext uri="{FF2B5EF4-FFF2-40B4-BE49-F238E27FC236}">
                <a16:creationId xmlns:a16="http://schemas.microsoft.com/office/drawing/2014/main" id="{6B933EC1-7E1D-314D-216E-27AFAC25E874}"/>
              </a:ext>
            </a:extLst>
          </p:cNvPr>
          <p:cNvSpPr/>
          <p:nvPr/>
        </p:nvSpPr>
        <p:spPr>
          <a:xfrm>
            <a:off x="4123247" y="2150750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+3</a:t>
            </a:r>
          </a:p>
        </p:txBody>
      </p:sp>
      <p:sp>
        <p:nvSpPr>
          <p:cNvPr id="388" name="Ellips 387">
            <a:extLst>
              <a:ext uri="{FF2B5EF4-FFF2-40B4-BE49-F238E27FC236}">
                <a16:creationId xmlns:a16="http://schemas.microsoft.com/office/drawing/2014/main" id="{B8BC5DAD-3626-9309-5BEB-29F48B29B7F6}"/>
              </a:ext>
            </a:extLst>
          </p:cNvPr>
          <p:cNvSpPr/>
          <p:nvPr/>
        </p:nvSpPr>
        <p:spPr>
          <a:xfrm>
            <a:off x="3601826" y="2478904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89" name="Ellips 388">
            <a:extLst>
              <a:ext uri="{FF2B5EF4-FFF2-40B4-BE49-F238E27FC236}">
                <a16:creationId xmlns:a16="http://schemas.microsoft.com/office/drawing/2014/main" id="{E3C7DC68-4F6A-7F4E-4848-0AB69A6039F7}"/>
              </a:ext>
            </a:extLst>
          </p:cNvPr>
          <p:cNvSpPr/>
          <p:nvPr/>
        </p:nvSpPr>
        <p:spPr>
          <a:xfrm>
            <a:off x="4123247" y="2478904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-2</a:t>
            </a:r>
          </a:p>
        </p:txBody>
      </p:sp>
      <p:sp>
        <p:nvSpPr>
          <p:cNvPr id="390" name="Ellips 389">
            <a:extLst>
              <a:ext uri="{FF2B5EF4-FFF2-40B4-BE49-F238E27FC236}">
                <a16:creationId xmlns:a16="http://schemas.microsoft.com/office/drawing/2014/main" id="{9EE47DA1-BA15-1B33-D0AE-8DE3E25A0467}"/>
              </a:ext>
            </a:extLst>
          </p:cNvPr>
          <p:cNvSpPr/>
          <p:nvPr/>
        </p:nvSpPr>
        <p:spPr>
          <a:xfrm>
            <a:off x="3601826" y="2314827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91" name="Ellips 390">
            <a:extLst>
              <a:ext uri="{FF2B5EF4-FFF2-40B4-BE49-F238E27FC236}">
                <a16:creationId xmlns:a16="http://schemas.microsoft.com/office/drawing/2014/main" id="{939D1094-9D43-0EC8-DD57-E81679CB248A}"/>
              </a:ext>
            </a:extLst>
          </p:cNvPr>
          <p:cNvSpPr/>
          <p:nvPr/>
        </p:nvSpPr>
        <p:spPr>
          <a:xfrm>
            <a:off x="4123247" y="2314827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+1</a:t>
            </a:r>
          </a:p>
        </p:txBody>
      </p:sp>
      <p:sp>
        <p:nvSpPr>
          <p:cNvPr id="392" name="Ellips 391">
            <a:extLst>
              <a:ext uri="{FF2B5EF4-FFF2-40B4-BE49-F238E27FC236}">
                <a16:creationId xmlns:a16="http://schemas.microsoft.com/office/drawing/2014/main" id="{6F9FDF9A-ADAA-B8EE-D0FB-304074ADCE6E}"/>
              </a:ext>
            </a:extLst>
          </p:cNvPr>
          <p:cNvSpPr/>
          <p:nvPr/>
        </p:nvSpPr>
        <p:spPr>
          <a:xfrm>
            <a:off x="3601826" y="2642981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93" name="Ellips 392">
            <a:extLst>
              <a:ext uri="{FF2B5EF4-FFF2-40B4-BE49-F238E27FC236}">
                <a16:creationId xmlns:a16="http://schemas.microsoft.com/office/drawing/2014/main" id="{7D3F46C9-66A2-758D-F611-25492E332770}"/>
              </a:ext>
            </a:extLst>
          </p:cNvPr>
          <p:cNvSpPr/>
          <p:nvPr/>
        </p:nvSpPr>
        <p:spPr>
          <a:xfrm>
            <a:off x="4123247" y="2642981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-3</a:t>
            </a:r>
          </a:p>
        </p:txBody>
      </p:sp>
      <p:sp>
        <p:nvSpPr>
          <p:cNvPr id="394" name="Ellips 393">
            <a:extLst>
              <a:ext uri="{FF2B5EF4-FFF2-40B4-BE49-F238E27FC236}">
                <a16:creationId xmlns:a16="http://schemas.microsoft.com/office/drawing/2014/main" id="{D2BDA34E-68D1-DB36-2FFD-8574766814E5}"/>
              </a:ext>
            </a:extLst>
          </p:cNvPr>
          <p:cNvSpPr/>
          <p:nvPr/>
        </p:nvSpPr>
        <p:spPr>
          <a:xfrm>
            <a:off x="3601826" y="2864208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95" name="Ellips 394">
            <a:extLst>
              <a:ext uri="{FF2B5EF4-FFF2-40B4-BE49-F238E27FC236}">
                <a16:creationId xmlns:a16="http://schemas.microsoft.com/office/drawing/2014/main" id="{4C669C05-DCFA-5223-BB00-5A7E3C3A1BAF}"/>
              </a:ext>
            </a:extLst>
          </p:cNvPr>
          <p:cNvSpPr/>
          <p:nvPr/>
        </p:nvSpPr>
        <p:spPr>
          <a:xfrm>
            <a:off x="4123247" y="2864208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+4</a:t>
            </a:r>
          </a:p>
        </p:txBody>
      </p:sp>
      <p:sp>
        <p:nvSpPr>
          <p:cNvPr id="396" name="Ellips 395">
            <a:extLst>
              <a:ext uri="{FF2B5EF4-FFF2-40B4-BE49-F238E27FC236}">
                <a16:creationId xmlns:a16="http://schemas.microsoft.com/office/drawing/2014/main" id="{4F07C11C-4D53-D94F-2F80-AF169866C798}"/>
              </a:ext>
            </a:extLst>
          </p:cNvPr>
          <p:cNvSpPr/>
          <p:nvPr/>
        </p:nvSpPr>
        <p:spPr>
          <a:xfrm>
            <a:off x="3601826" y="3027467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97" name="Ellips 396">
            <a:extLst>
              <a:ext uri="{FF2B5EF4-FFF2-40B4-BE49-F238E27FC236}">
                <a16:creationId xmlns:a16="http://schemas.microsoft.com/office/drawing/2014/main" id="{15231C2D-FEBC-88FB-74C8-05F0AC1BB912}"/>
              </a:ext>
            </a:extLst>
          </p:cNvPr>
          <p:cNvSpPr/>
          <p:nvPr/>
        </p:nvSpPr>
        <p:spPr>
          <a:xfrm>
            <a:off x="4123247" y="3027467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±0</a:t>
            </a:r>
          </a:p>
        </p:txBody>
      </p:sp>
      <p:sp>
        <p:nvSpPr>
          <p:cNvPr id="398" name="Ellips 397">
            <a:extLst>
              <a:ext uri="{FF2B5EF4-FFF2-40B4-BE49-F238E27FC236}">
                <a16:creationId xmlns:a16="http://schemas.microsoft.com/office/drawing/2014/main" id="{A0575209-918A-184C-0ED8-436C508D1409}"/>
              </a:ext>
            </a:extLst>
          </p:cNvPr>
          <p:cNvSpPr/>
          <p:nvPr/>
        </p:nvSpPr>
        <p:spPr>
          <a:xfrm>
            <a:off x="3601826" y="3190726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99" name="Ellips 398">
            <a:extLst>
              <a:ext uri="{FF2B5EF4-FFF2-40B4-BE49-F238E27FC236}">
                <a16:creationId xmlns:a16="http://schemas.microsoft.com/office/drawing/2014/main" id="{4ED3DC39-573E-EF95-3DF0-C002439AB912}"/>
              </a:ext>
            </a:extLst>
          </p:cNvPr>
          <p:cNvSpPr/>
          <p:nvPr/>
        </p:nvSpPr>
        <p:spPr>
          <a:xfrm>
            <a:off x="4123247" y="3190726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±0</a:t>
            </a:r>
          </a:p>
        </p:txBody>
      </p:sp>
      <p:sp>
        <p:nvSpPr>
          <p:cNvPr id="400" name="Ellips 399">
            <a:extLst>
              <a:ext uri="{FF2B5EF4-FFF2-40B4-BE49-F238E27FC236}">
                <a16:creationId xmlns:a16="http://schemas.microsoft.com/office/drawing/2014/main" id="{036BB8DE-402D-1703-F1FE-0B82A2D19490}"/>
              </a:ext>
            </a:extLst>
          </p:cNvPr>
          <p:cNvSpPr/>
          <p:nvPr/>
        </p:nvSpPr>
        <p:spPr>
          <a:xfrm>
            <a:off x="3601826" y="3353985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01" name="Ellips 400">
            <a:extLst>
              <a:ext uri="{FF2B5EF4-FFF2-40B4-BE49-F238E27FC236}">
                <a16:creationId xmlns:a16="http://schemas.microsoft.com/office/drawing/2014/main" id="{BAC54EEF-2533-2435-1663-AE164C85925D}"/>
              </a:ext>
            </a:extLst>
          </p:cNvPr>
          <p:cNvSpPr/>
          <p:nvPr/>
        </p:nvSpPr>
        <p:spPr>
          <a:xfrm>
            <a:off x="4123247" y="3353985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+4</a:t>
            </a:r>
          </a:p>
        </p:txBody>
      </p:sp>
      <p:sp>
        <p:nvSpPr>
          <p:cNvPr id="402" name="Ellips 401">
            <a:extLst>
              <a:ext uri="{FF2B5EF4-FFF2-40B4-BE49-F238E27FC236}">
                <a16:creationId xmlns:a16="http://schemas.microsoft.com/office/drawing/2014/main" id="{F16A5FF3-679D-8182-D497-39316F0EE6E9}"/>
              </a:ext>
            </a:extLst>
          </p:cNvPr>
          <p:cNvSpPr/>
          <p:nvPr/>
        </p:nvSpPr>
        <p:spPr>
          <a:xfrm>
            <a:off x="3601826" y="3517244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03" name="Ellips 402">
            <a:extLst>
              <a:ext uri="{FF2B5EF4-FFF2-40B4-BE49-F238E27FC236}">
                <a16:creationId xmlns:a16="http://schemas.microsoft.com/office/drawing/2014/main" id="{D272E1F4-A34B-83DF-DF92-B6D0CE087709}"/>
              </a:ext>
            </a:extLst>
          </p:cNvPr>
          <p:cNvSpPr/>
          <p:nvPr/>
        </p:nvSpPr>
        <p:spPr>
          <a:xfrm>
            <a:off x="4123247" y="3517244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+1</a:t>
            </a:r>
          </a:p>
        </p:txBody>
      </p:sp>
      <p:sp>
        <p:nvSpPr>
          <p:cNvPr id="404" name="Ellips 403">
            <a:extLst>
              <a:ext uri="{FF2B5EF4-FFF2-40B4-BE49-F238E27FC236}">
                <a16:creationId xmlns:a16="http://schemas.microsoft.com/office/drawing/2014/main" id="{A8D5330F-411F-695B-D8DA-104A678B2A44}"/>
              </a:ext>
            </a:extLst>
          </p:cNvPr>
          <p:cNvSpPr/>
          <p:nvPr/>
        </p:nvSpPr>
        <p:spPr>
          <a:xfrm>
            <a:off x="3601826" y="3680503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05" name="Ellips 404">
            <a:extLst>
              <a:ext uri="{FF2B5EF4-FFF2-40B4-BE49-F238E27FC236}">
                <a16:creationId xmlns:a16="http://schemas.microsoft.com/office/drawing/2014/main" id="{03AB1CFF-5265-9573-C8F6-158D9956EFED}"/>
              </a:ext>
            </a:extLst>
          </p:cNvPr>
          <p:cNvSpPr/>
          <p:nvPr/>
        </p:nvSpPr>
        <p:spPr>
          <a:xfrm>
            <a:off x="4123247" y="3680503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+3</a:t>
            </a:r>
          </a:p>
        </p:txBody>
      </p:sp>
      <p:sp>
        <p:nvSpPr>
          <p:cNvPr id="406" name="Ellips 405">
            <a:extLst>
              <a:ext uri="{FF2B5EF4-FFF2-40B4-BE49-F238E27FC236}">
                <a16:creationId xmlns:a16="http://schemas.microsoft.com/office/drawing/2014/main" id="{C5E470E0-D0BE-C6BC-EAB9-F2F27F3198E2}"/>
              </a:ext>
            </a:extLst>
          </p:cNvPr>
          <p:cNvSpPr/>
          <p:nvPr/>
        </p:nvSpPr>
        <p:spPr>
          <a:xfrm>
            <a:off x="3601826" y="3843762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07" name="Ellips 406">
            <a:extLst>
              <a:ext uri="{FF2B5EF4-FFF2-40B4-BE49-F238E27FC236}">
                <a16:creationId xmlns:a16="http://schemas.microsoft.com/office/drawing/2014/main" id="{F32A8A97-E549-19BA-5F72-1D57D602D126}"/>
              </a:ext>
            </a:extLst>
          </p:cNvPr>
          <p:cNvSpPr/>
          <p:nvPr/>
        </p:nvSpPr>
        <p:spPr>
          <a:xfrm>
            <a:off x="4123247" y="3843762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+1</a:t>
            </a:r>
          </a:p>
        </p:txBody>
      </p:sp>
      <p:sp>
        <p:nvSpPr>
          <p:cNvPr id="408" name="Ellips 407">
            <a:extLst>
              <a:ext uri="{FF2B5EF4-FFF2-40B4-BE49-F238E27FC236}">
                <a16:creationId xmlns:a16="http://schemas.microsoft.com/office/drawing/2014/main" id="{9D3C91C5-1C75-855E-AD45-25A66DE8BED5}"/>
              </a:ext>
            </a:extLst>
          </p:cNvPr>
          <p:cNvSpPr/>
          <p:nvPr/>
        </p:nvSpPr>
        <p:spPr>
          <a:xfrm>
            <a:off x="3601826" y="4007021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09" name="Ellips 408">
            <a:extLst>
              <a:ext uri="{FF2B5EF4-FFF2-40B4-BE49-F238E27FC236}">
                <a16:creationId xmlns:a16="http://schemas.microsoft.com/office/drawing/2014/main" id="{A1B31423-7050-7E82-5011-F023D044AA00}"/>
              </a:ext>
            </a:extLst>
          </p:cNvPr>
          <p:cNvSpPr/>
          <p:nvPr/>
        </p:nvSpPr>
        <p:spPr>
          <a:xfrm>
            <a:off x="4123247" y="4007021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+1</a:t>
            </a:r>
          </a:p>
        </p:txBody>
      </p:sp>
      <p:sp>
        <p:nvSpPr>
          <p:cNvPr id="410" name="Ellips 409">
            <a:extLst>
              <a:ext uri="{FF2B5EF4-FFF2-40B4-BE49-F238E27FC236}">
                <a16:creationId xmlns:a16="http://schemas.microsoft.com/office/drawing/2014/main" id="{F4D3F28B-81C6-C7A3-5F79-49BF1A877AAB}"/>
              </a:ext>
            </a:extLst>
          </p:cNvPr>
          <p:cNvSpPr/>
          <p:nvPr/>
        </p:nvSpPr>
        <p:spPr>
          <a:xfrm>
            <a:off x="3601826" y="4170280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11" name="Ellips 410">
            <a:extLst>
              <a:ext uri="{FF2B5EF4-FFF2-40B4-BE49-F238E27FC236}">
                <a16:creationId xmlns:a16="http://schemas.microsoft.com/office/drawing/2014/main" id="{AA6CB739-7523-1719-2B1D-71D568D67478}"/>
              </a:ext>
            </a:extLst>
          </p:cNvPr>
          <p:cNvSpPr/>
          <p:nvPr/>
        </p:nvSpPr>
        <p:spPr>
          <a:xfrm>
            <a:off x="4123247" y="4170280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-2</a:t>
            </a:r>
          </a:p>
        </p:txBody>
      </p:sp>
      <p:sp>
        <p:nvSpPr>
          <p:cNvPr id="412" name="Ellips 411">
            <a:extLst>
              <a:ext uri="{FF2B5EF4-FFF2-40B4-BE49-F238E27FC236}">
                <a16:creationId xmlns:a16="http://schemas.microsoft.com/office/drawing/2014/main" id="{66ED4962-4DE2-3A7E-D1B3-036AD87F0028}"/>
              </a:ext>
            </a:extLst>
          </p:cNvPr>
          <p:cNvSpPr/>
          <p:nvPr/>
        </p:nvSpPr>
        <p:spPr>
          <a:xfrm>
            <a:off x="3601826" y="4333539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13" name="Ellips 412">
            <a:extLst>
              <a:ext uri="{FF2B5EF4-FFF2-40B4-BE49-F238E27FC236}">
                <a16:creationId xmlns:a16="http://schemas.microsoft.com/office/drawing/2014/main" id="{BBFB12DA-DD40-7BC3-482A-830536729AD9}"/>
              </a:ext>
            </a:extLst>
          </p:cNvPr>
          <p:cNvSpPr/>
          <p:nvPr/>
        </p:nvSpPr>
        <p:spPr>
          <a:xfrm>
            <a:off x="4123247" y="4333539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+3</a:t>
            </a:r>
          </a:p>
        </p:txBody>
      </p:sp>
      <p:sp>
        <p:nvSpPr>
          <p:cNvPr id="414" name="Ellips 413">
            <a:extLst>
              <a:ext uri="{FF2B5EF4-FFF2-40B4-BE49-F238E27FC236}">
                <a16:creationId xmlns:a16="http://schemas.microsoft.com/office/drawing/2014/main" id="{BD3BEE41-6BE6-2235-4738-DEC795BC4E62}"/>
              </a:ext>
            </a:extLst>
          </p:cNvPr>
          <p:cNvSpPr/>
          <p:nvPr/>
        </p:nvSpPr>
        <p:spPr>
          <a:xfrm>
            <a:off x="3601826" y="4496798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15" name="Ellips 414">
            <a:extLst>
              <a:ext uri="{FF2B5EF4-FFF2-40B4-BE49-F238E27FC236}">
                <a16:creationId xmlns:a16="http://schemas.microsoft.com/office/drawing/2014/main" id="{E26052E5-C169-6D6C-E557-D30E355164F6}"/>
              </a:ext>
            </a:extLst>
          </p:cNvPr>
          <p:cNvSpPr/>
          <p:nvPr/>
        </p:nvSpPr>
        <p:spPr>
          <a:xfrm>
            <a:off x="4123247" y="4496798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+12</a:t>
            </a:r>
          </a:p>
        </p:txBody>
      </p:sp>
      <p:sp>
        <p:nvSpPr>
          <p:cNvPr id="416" name="Ellips 415">
            <a:extLst>
              <a:ext uri="{FF2B5EF4-FFF2-40B4-BE49-F238E27FC236}">
                <a16:creationId xmlns:a16="http://schemas.microsoft.com/office/drawing/2014/main" id="{33F3FB03-CB5B-F723-1CED-D6E6FAA29257}"/>
              </a:ext>
            </a:extLst>
          </p:cNvPr>
          <p:cNvSpPr/>
          <p:nvPr/>
        </p:nvSpPr>
        <p:spPr>
          <a:xfrm>
            <a:off x="3601826" y="4660052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17" name="Ellips 416">
            <a:extLst>
              <a:ext uri="{FF2B5EF4-FFF2-40B4-BE49-F238E27FC236}">
                <a16:creationId xmlns:a16="http://schemas.microsoft.com/office/drawing/2014/main" id="{E700F55B-634F-558A-F2F5-421A22C0E407}"/>
              </a:ext>
            </a:extLst>
          </p:cNvPr>
          <p:cNvSpPr/>
          <p:nvPr/>
        </p:nvSpPr>
        <p:spPr>
          <a:xfrm>
            <a:off x="4123247" y="4660052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+12</a:t>
            </a:r>
          </a:p>
        </p:txBody>
      </p:sp>
      <p:sp>
        <p:nvSpPr>
          <p:cNvPr id="418" name="Rektangel: rundade hörn 417">
            <a:extLst>
              <a:ext uri="{FF2B5EF4-FFF2-40B4-BE49-F238E27FC236}">
                <a16:creationId xmlns:a16="http://schemas.microsoft.com/office/drawing/2014/main" id="{EBCD745A-4C31-2A84-DBF9-D793BF0DDD45}"/>
              </a:ext>
            </a:extLst>
          </p:cNvPr>
          <p:cNvSpPr/>
          <p:nvPr/>
        </p:nvSpPr>
        <p:spPr>
          <a:xfrm>
            <a:off x="2963555" y="1321365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419" name="Rektangel: rundade hörn 418">
            <a:extLst>
              <a:ext uri="{FF2B5EF4-FFF2-40B4-BE49-F238E27FC236}">
                <a16:creationId xmlns:a16="http://schemas.microsoft.com/office/drawing/2014/main" id="{E0F656BA-F04C-0D5E-A19B-40833BD621CD}"/>
              </a:ext>
            </a:extLst>
          </p:cNvPr>
          <p:cNvSpPr/>
          <p:nvPr/>
        </p:nvSpPr>
        <p:spPr>
          <a:xfrm>
            <a:off x="2963555" y="1485442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420" name="Rektangel: rundade hörn 419">
            <a:extLst>
              <a:ext uri="{FF2B5EF4-FFF2-40B4-BE49-F238E27FC236}">
                <a16:creationId xmlns:a16="http://schemas.microsoft.com/office/drawing/2014/main" id="{CA6C5E6D-5A95-0DF9-70D4-8A05C4BEEFB2}"/>
              </a:ext>
            </a:extLst>
          </p:cNvPr>
          <p:cNvSpPr/>
          <p:nvPr/>
        </p:nvSpPr>
        <p:spPr>
          <a:xfrm>
            <a:off x="2963555" y="1649519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421" name="Rektangel: rundade hörn 420">
            <a:extLst>
              <a:ext uri="{FF2B5EF4-FFF2-40B4-BE49-F238E27FC236}">
                <a16:creationId xmlns:a16="http://schemas.microsoft.com/office/drawing/2014/main" id="{C54037F5-5AF7-1C88-2CF3-534576DB9754}"/>
              </a:ext>
            </a:extLst>
          </p:cNvPr>
          <p:cNvSpPr/>
          <p:nvPr/>
        </p:nvSpPr>
        <p:spPr>
          <a:xfrm>
            <a:off x="2963555" y="1813596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73</a:t>
            </a:r>
          </a:p>
        </p:txBody>
      </p:sp>
      <p:sp>
        <p:nvSpPr>
          <p:cNvPr id="422" name="Rektangel: rundade hörn 421">
            <a:extLst>
              <a:ext uri="{FF2B5EF4-FFF2-40B4-BE49-F238E27FC236}">
                <a16:creationId xmlns:a16="http://schemas.microsoft.com/office/drawing/2014/main" id="{B97661B1-1DD2-B5F3-D84A-B9552A204EC2}"/>
              </a:ext>
            </a:extLst>
          </p:cNvPr>
          <p:cNvSpPr/>
          <p:nvPr/>
        </p:nvSpPr>
        <p:spPr>
          <a:xfrm>
            <a:off x="2963555" y="1977673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423" name="Rektangel: rundade hörn 422">
            <a:extLst>
              <a:ext uri="{FF2B5EF4-FFF2-40B4-BE49-F238E27FC236}">
                <a16:creationId xmlns:a16="http://schemas.microsoft.com/office/drawing/2014/main" id="{51E80911-4DD2-B02D-57C9-F4E643D4658B}"/>
              </a:ext>
            </a:extLst>
          </p:cNvPr>
          <p:cNvSpPr/>
          <p:nvPr/>
        </p:nvSpPr>
        <p:spPr>
          <a:xfrm>
            <a:off x="2963555" y="1157288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424" name="Rektangel: rundade hörn 423">
            <a:extLst>
              <a:ext uri="{FF2B5EF4-FFF2-40B4-BE49-F238E27FC236}">
                <a16:creationId xmlns:a16="http://schemas.microsoft.com/office/drawing/2014/main" id="{39266525-7A7E-CE05-2480-6A1821EF3D52}"/>
              </a:ext>
            </a:extLst>
          </p:cNvPr>
          <p:cNvSpPr/>
          <p:nvPr/>
        </p:nvSpPr>
        <p:spPr>
          <a:xfrm>
            <a:off x="2963555" y="2141750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61</a:t>
            </a:r>
          </a:p>
        </p:txBody>
      </p:sp>
      <p:sp>
        <p:nvSpPr>
          <p:cNvPr id="425" name="Rektangel: rundade hörn 424">
            <a:extLst>
              <a:ext uri="{FF2B5EF4-FFF2-40B4-BE49-F238E27FC236}">
                <a16:creationId xmlns:a16="http://schemas.microsoft.com/office/drawing/2014/main" id="{D6B6C19F-F3ED-1DA4-8727-E7BFC1D8D0BD}"/>
              </a:ext>
            </a:extLst>
          </p:cNvPr>
          <p:cNvSpPr/>
          <p:nvPr/>
        </p:nvSpPr>
        <p:spPr>
          <a:xfrm>
            <a:off x="2963555" y="2469904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426" name="Rektangel: rundade hörn 425">
            <a:extLst>
              <a:ext uri="{FF2B5EF4-FFF2-40B4-BE49-F238E27FC236}">
                <a16:creationId xmlns:a16="http://schemas.microsoft.com/office/drawing/2014/main" id="{71D720B4-D09F-2562-43E4-61B124E6E3BD}"/>
              </a:ext>
            </a:extLst>
          </p:cNvPr>
          <p:cNvSpPr/>
          <p:nvPr/>
        </p:nvSpPr>
        <p:spPr>
          <a:xfrm>
            <a:off x="2963555" y="2305827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427" name="Rektangel: rundade hörn 426">
            <a:extLst>
              <a:ext uri="{FF2B5EF4-FFF2-40B4-BE49-F238E27FC236}">
                <a16:creationId xmlns:a16="http://schemas.microsoft.com/office/drawing/2014/main" id="{8C877FF3-686D-EA13-E841-F08969C4A4CF}"/>
              </a:ext>
            </a:extLst>
          </p:cNvPr>
          <p:cNvSpPr/>
          <p:nvPr/>
        </p:nvSpPr>
        <p:spPr>
          <a:xfrm>
            <a:off x="2963555" y="2633981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428" name="Rektangel: rundade hörn 427">
            <a:extLst>
              <a:ext uri="{FF2B5EF4-FFF2-40B4-BE49-F238E27FC236}">
                <a16:creationId xmlns:a16="http://schemas.microsoft.com/office/drawing/2014/main" id="{824FC714-C20E-B2A0-40AC-8C75EE07A87E}"/>
              </a:ext>
            </a:extLst>
          </p:cNvPr>
          <p:cNvSpPr/>
          <p:nvPr/>
        </p:nvSpPr>
        <p:spPr>
          <a:xfrm>
            <a:off x="2963555" y="2855208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85</a:t>
            </a:r>
          </a:p>
        </p:txBody>
      </p:sp>
      <p:sp>
        <p:nvSpPr>
          <p:cNvPr id="429" name="Rektangel: rundade hörn 428">
            <a:extLst>
              <a:ext uri="{FF2B5EF4-FFF2-40B4-BE49-F238E27FC236}">
                <a16:creationId xmlns:a16="http://schemas.microsoft.com/office/drawing/2014/main" id="{5CA0942C-B0CD-CD27-6FDE-2DB5DECF719F}"/>
              </a:ext>
            </a:extLst>
          </p:cNvPr>
          <p:cNvSpPr/>
          <p:nvPr/>
        </p:nvSpPr>
        <p:spPr>
          <a:xfrm>
            <a:off x="2963555" y="3019285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93</a:t>
            </a:r>
          </a:p>
        </p:txBody>
      </p:sp>
      <p:sp>
        <p:nvSpPr>
          <p:cNvPr id="430" name="Rektangel: rundade hörn 429">
            <a:extLst>
              <a:ext uri="{FF2B5EF4-FFF2-40B4-BE49-F238E27FC236}">
                <a16:creationId xmlns:a16="http://schemas.microsoft.com/office/drawing/2014/main" id="{CB06D534-89C0-B213-0404-48CEBB52C3DF}"/>
              </a:ext>
            </a:extLst>
          </p:cNvPr>
          <p:cNvSpPr/>
          <p:nvPr/>
        </p:nvSpPr>
        <p:spPr>
          <a:xfrm>
            <a:off x="2963555" y="3183362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431" name="Rektangel: rundade hörn 430">
            <a:extLst>
              <a:ext uri="{FF2B5EF4-FFF2-40B4-BE49-F238E27FC236}">
                <a16:creationId xmlns:a16="http://schemas.microsoft.com/office/drawing/2014/main" id="{98D41414-E62E-1CD2-A986-8983EBDBCB59}"/>
              </a:ext>
            </a:extLst>
          </p:cNvPr>
          <p:cNvSpPr/>
          <p:nvPr/>
        </p:nvSpPr>
        <p:spPr>
          <a:xfrm>
            <a:off x="2963555" y="3347439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73</a:t>
            </a:r>
          </a:p>
        </p:txBody>
      </p:sp>
      <p:sp>
        <p:nvSpPr>
          <p:cNvPr id="432" name="Rektangel: rundade hörn 431">
            <a:extLst>
              <a:ext uri="{FF2B5EF4-FFF2-40B4-BE49-F238E27FC236}">
                <a16:creationId xmlns:a16="http://schemas.microsoft.com/office/drawing/2014/main" id="{F1703A8E-4162-3680-1A87-4D59A9197897}"/>
              </a:ext>
            </a:extLst>
          </p:cNvPr>
          <p:cNvSpPr/>
          <p:nvPr/>
        </p:nvSpPr>
        <p:spPr>
          <a:xfrm>
            <a:off x="2963555" y="3511516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78</a:t>
            </a:r>
          </a:p>
        </p:txBody>
      </p:sp>
      <p:sp>
        <p:nvSpPr>
          <p:cNvPr id="433" name="Rektangel: rundade hörn 432">
            <a:extLst>
              <a:ext uri="{FF2B5EF4-FFF2-40B4-BE49-F238E27FC236}">
                <a16:creationId xmlns:a16="http://schemas.microsoft.com/office/drawing/2014/main" id="{C78336F4-BF07-E468-5F22-26C30423B8BE}"/>
              </a:ext>
            </a:extLst>
          </p:cNvPr>
          <p:cNvSpPr/>
          <p:nvPr/>
        </p:nvSpPr>
        <p:spPr>
          <a:xfrm>
            <a:off x="2963555" y="3675593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74</a:t>
            </a:r>
          </a:p>
        </p:txBody>
      </p:sp>
      <p:sp>
        <p:nvSpPr>
          <p:cNvPr id="434" name="Rektangel: rundade hörn 433">
            <a:extLst>
              <a:ext uri="{FF2B5EF4-FFF2-40B4-BE49-F238E27FC236}">
                <a16:creationId xmlns:a16="http://schemas.microsoft.com/office/drawing/2014/main" id="{DE042F28-7B09-8674-3740-7E4BC934CDCC}"/>
              </a:ext>
            </a:extLst>
          </p:cNvPr>
          <p:cNvSpPr/>
          <p:nvPr/>
        </p:nvSpPr>
        <p:spPr>
          <a:xfrm>
            <a:off x="2963555" y="3839670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435" name="Rektangel: rundade hörn 434">
            <a:extLst>
              <a:ext uri="{FF2B5EF4-FFF2-40B4-BE49-F238E27FC236}">
                <a16:creationId xmlns:a16="http://schemas.microsoft.com/office/drawing/2014/main" id="{96A417B6-9CF4-67D3-4BD8-EC1C561CA941}"/>
              </a:ext>
            </a:extLst>
          </p:cNvPr>
          <p:cNvSpPr/>
          <p:nvPr/>
        </p:nvSpPr>
        <p:spPr>
          <a:xfrm>
            <a:off x="2963555" y="4003747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436" name="Rektangel: rundade hörn 435">
            <a:extLst>
              <a:ext uri="{FF2B5EF4-FFF2-40B4-BE49-F238E27FC236}">
                <a16:creationId xmlns:a16="http://schemas.microsoft.com/office/drawing/2014/main" id="{DBD069F6-EFE1-CEB0-E237-1DC3A487012F}"/>
              </a:ext>
            </a:extLst>
          </p:cNvPr>
          <p:cNvSpPr/>
          <p:nvPr/>
        </p:nvSpPr>
        <p:spPr>
          <a:xfrm>
            <a:off x="2963555" y="4167824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91</a:t>
            </a:r>
          </a:p>
        </p:txBody>
      </p:sp>
      <p:sp>
        <p:nvSpPr>
          <p:cNvPr id="437" name="Rektangel: rundade hörn 436">
            <a:extLst>
              <a:ext uri="{FF2B5EF4-FFF2-40B4-BE49-F238E27FC236}">
                <a16:creationId xmlns:a16="http://schemas.microsoft.com/office/drawing/2014/main" id="{6EB8A447-6782-DBE9-8549-75025F70CE97}"/>
              </a:ext>
            </a:extLst>
          </p:cNvPr>
          <p:cNvSpPr/>
          <p:nvPr/>
        </p:nvSpPr>
        <p:spPr>
          <a:xfrm>
            <a:off x="2963555" y="4331901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91</a:t>
            </a:r>
          </a:p>
        </p:txBody>
      </p:sp>
      <p:sp>
        <p:nvSpPr>
          <p:cNvPr id="438" name="Rektangel: rundade hörn 437">
            <a:extLst>
              <a:ext uri="{FF2B5EF4-FFF2-40B4-BE49-F238E27FC236}">
                <a16:creationId xmlns:a16="http://schemas.microsoft.com/office/drawing/2014/main" id="{B2D372BB-C57A-BD0C-0A71-99592673FEF2}"/>
              </a:ext>
            </a:extLst>
          </p:cNvPr>
          <p:cNvSpPr/>
          <p:nvPr/>
        </p:nvSpPr>
        <p:spPr>
          <a:xfrm>
            <a:off x="2963555" y="4495978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439" name="Rektangel: rundade hörn 438">
            <a:extLst>
              <a:ext uri="{FF2B5EF4-FFF2-40B4-BE49-F238E27FC236}">
                <a16:creationId xmlns:a16="http://schemas.microsoft.com/office/drawing/2014/main" id="{9F9289B6-EBE0-3293-0030-09E57ED26A2F}"/>
              </a:ext>
            </a:extLst>
          </p:cNvPr>
          <p:cNvSpPr/>
          <p:nvPr/>
        </p:nvSpPr>
        <p:spPr>
          <a:xfrm>
            <a:off x="2963555" y="4660052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440" name="Rektangel: rundade hörn 439">
            <a:extLst>
              <a:ext uri="{FF2B5EF4-FFF2-40B4-BE49-F238E27FC236}">
                <a16:creationId xmlns:a16="http://schemas.microsoft.com/office/drawing/2014/main" id="{D4F43A3C-9027-0C17-903B-0AD0D178B512}"/>
              </a:ext>
            </a:extLst>
          </p:cNvPr>
          <p:cNvSpPr/>
          <p:nvPr/>
        </p:nvSpPr>
        <p:spPr>
          <a:xfrm>
            <a:off x="1936288" y="1321365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Balance - Workload</a:t>
            </a:r>
          </a:p>
        </p:txBody>
      </p:sp>
      <p:sp>
        <p:nvSpPr>
          <p:cNvPr id="441" name="Rektangel: rundade hörn 440">
            <a:extLst>
              <a:ext uri="{FF2B5EF4-FFF2-40B4-BE49-F238E27FC236}">
                <a16:creationId xmlns:a16="http://schemas.microsoft.com/office/drawing/2014/main" id="{8B4823B0-0BDB-A28E-48BE-928BC6692BFB}"/>
              </a:ext>
            </a:extLst>
          </p:cNvPr>
          <p:cNvSpPr/>
          <p:nvPr/>
        </p:nvSpPr>
        <p:spPr>
          <a:xfrm>
            <a:off x="1936288" y="1485442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Clarity - Responsibilities</a:t>
            </a:r>
          </a:p>
        </p:txBody>
      </p:sp>
      <p:sp>
        <p:nvSpPr>
          <p:cNvPr id="442" name="Rektangel: rundade hörn 441">
            <a:extLst>
              <a:ext uri="{FF2B5EF4-FFF2-40B4-BE49-F238E27FC236}">
                <a16:creationId xmlns:a16="http://schemas.microsoft.com/office/drawing/2014/main" id="{F1E1F66A-318F-FA90-D1C0-B5866945F3D2}"/>
              </a:ext>
            </a:extLst>
          </p:cNvPr>
          <p:cNvSpPr/>
          <p:nvPr/>
        </p:nvSpPr>
        <p:spPr>
          <a:xfrm>
            <a:off x="1936288" y="1649519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Efficiency</a:t>
            </a:r>
          </a:p>
        </p:txBody>
      </p:sp>
      <p:sp>
        <p:nvSpPr>
          <p:cNvPr id="443" name="Rektangel: rundade hörn 442">
            <a:extLst>
              <a:ext uri="{FF2B5EF4-FFF2-40B4-BE49-F238E27FC236}">
                <a16:creationId xmlns:a16="http://schemas.microsoft.com/office/drawing/2014/main" id="{95B6F703-2E23-BFB1-2797-1BFD8B337BD2}"/>
              </a:ext>
            </a:extLst>
          </p:cNvPr>
          <p:cNvSpPr/>
          <p:nvPr/>
        </p:nvSpPr>
        <p:spPr>
          <a:xfrm>
            <a:off x="1936288" y="1813596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Enthusiasm</a:t>
            </a:r>
          </a:p>
        </p:txBody>
      </p:sp>
      <p:sp>
        <p:nvSpPr>
          <p:cNvPr id="444" name="Rektangel: rundade hörn 443">
            <a:extLst>
              <a:ext uri="{FF2B5EF4-FFF2-40B4-BE49-F238E27FC236}">
                <a16:creationId xmlns:a16="http://schemas.microsoft.com/office/drawing/2014/main" id="{8A3BBE95-04C5-6D3A-236D-0B889DA67905}"/>
              </a:ext>
            </a:extLst>
          </p:cNvPr>
          <p:cNvSpPr/>
          <p:nvPr/>
        </p:nvSpPr>
        <p:spPr>
          <a:xfrm>
            <a:off x="1936288" y="1977673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Inclusion</a:t>
            </a:r>
          </a:p>
        </p:txBody>
      </p:sp>
      <p:sp>
        <p:nvSpPr>
          <p:cNvPr id="445" name="Rektangel: rundade hörn 444">
            <a:extLst>
              <a:ext uri="{FF2B5EF4-FFF2-40B4-BE49-F238E27FC236}">
                <a16:creationId xmlns:a16="http://schemas.microsoft.com/office/drawing/2014/main" id="{AF3E0979-E9B0-9ED7-0300-FD97C4B9FFCD}"/>
              </a:ext>
            </a:extLst>
          </p:cNvPr>
          <p:cNvSpPr/>
          <p:nvPr/>
        </p:nvSpPr>
        <p:spPr>
          <a:xfrm>
            <a:off x="1936288" y="1157288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Autonomy</a:t>
            </a:r>
          </a:p>
        </p:txBody>
      </p:sp>
      <p:sp>
        <p:nvSpPr>
          <p:cNvPr id="446" name="Rektangel: rundade hörn 445">
            <a:extLst>
              <a:ext uri="{FF2B5EF4-FFF2-40B4-BE49-F238E27FC236}">
                <a16:creationId xmlns:a16="http://schemas.microsoft.com/office/drawing/2014/main" id="{7D3EB58A-EB9C-9C3F-C4BE-25DF6EAD825E}"/>
              </a:ext>
            </a:extLst>
          </p:cNvPr>
          <p:cNvSpPr/>
          <p:nvPr/>
        </p:nvSpPr>
        <p:spPr>
          <a:xfrm>
            <a:off x="1936288" y="2141750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Recognition</a:t>
            </a:r>
          </a:p>
        </p:txBody>
      </p:sp>
      <p:sp>
        <p:nvSpPr>
          <p:cNvPr id="447" name="Rektangel: rundade hörn 446">
            <a:extLst>
              <a:ext uri="{FF2B5EF4-FFF2-40B4-BE49-F238E27FC236}">
                <a16:creationId xmlns:a16="http://schemas.microsoft.com/office/drawing/2014/main" id="{4BC37A86-A2CB-A633-676B-3BEFD858C1F3}"/>
              </a:ext>
            </a:extLst>
          </p:cNvPr>
          <p:cNvSpPr/>
          <p:nvPr/>
        </p:nvSpPr>
        <p:spPr>
          <a:xfrm>
            <a:off x="1936288" y="2469904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Development</a:t>
            </a:r>
          </a:p>
        </p:txBody>
      </p:sp>
      <p:sp>
        <p:nvSpPr>
          <p:cNvPr id="448" name="Rektangel: rundade hörn 447">
            <a:extLst>
              <a:ext uri="{FF2B5EF4-FFF2-40B4-BE49-F238E27FC236}">
                <a16:creationId xmlns:a16="http://schemas.microsoft.com/office/drawing/2014/main" id="{9E44B984-ED4A-63AE-722E-02A18718F150}"/>
              </a:ext>
            </a:extLst>
          </p:cNvPr>
          <p:cNvSpPr/>
          <p:nvPr/>
        </p:nvSpPr>
        <p:spPr>
          <a:xfrm>
            <a:off x="1936288" y="2305827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Balance - Work / leisure</a:t>
            </a:r>
          </a:p>
        </p:txBody>
      </p:sp>
      <p:sp>
        <p:nvSpPr>
          <p:cNvPr id="449" name="Rektangel: rundade hörn 448">
            <a:extLst>
              <a:ext uri="{FF2B5EF4-FFF2-40B4-BE49-F238E27FC236}">
                <a16:creationId xmlns:a16="http://schemas.microsoft.com/office/drawing/2014/main" id="{C1679387-98E5-142A-0BB8-11A2C3897F5E}"/>
              </a:ext>
            </a:extLst>
          </p:cNvPr>
          <p:cNvSpPr/>
          <p:nvPr/>
        </p:nvSpPr>
        <p:spPr>
          <a:xfrm>
            <a:off x="1936288" y="2633981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Clarity - Priorities</a:t>
            </a:r>
          </a:p>
        </p:txBody>
      </p:sp>
      <p:sp>
        <p:nvSpPr>
          <p:cNvPr id="450" name="Rektangel: rundade hörn 449">
            <a:extLst>
              <a:ext uri="{FF2B5EF4-FFF2-40B4-BE49-F238E27FC236}">
                <a16:creationId xmlns:a16="http://schemas.microsoft.com/office/drawing/2014/main" id="{FA014985-296E-970D-78E2-3DD5E58D5228}"/>
              </a:ext>
            </a:extLst>
          </p:cNvPr>
          <p:cNvSpPr/>
          <p:nvPr/>
        </p:nvSpPr>
        <p:spPr>
          <a:xfrm>
            <a:off x="1936288" y="2855208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Treatment 1</a:t>
            </a:r>
          </a:p>
        </p:txBody>
      </p:sp>
      <p:sp>
        <p:nvSpPr>
          <p:cNvPr id="451" name="Rektangel: rundade hörn 450">
            <a:extLst>
              <a:ext uri="{FF2B5EF4-FFF2-40B4-BE49-F238E27FC236}">
                <a16:creationId xmlns:a16="http://schemas.microsoft.com/office/drawing/2014/main" id="{DDE13C78-B02E-605A-DD29-30A796E941C2}"/>
              </a:ext>
            </a:extLst>
          </p:cNvPr>
          <p:cNvSpPr/>
          <p:nvPr/>
        </p:nvSpPr>
        <p:spPr>
          <a:xfrm>
            <a:off x="1936288" y="3019285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Treatment 2</a:t>
            </a:r>
          </a:p>
        </p:txBody>
      </p:sp>
      <p:sp>
        <p:nvSpPr>
          <p:cNvPr id="452" name="Rektangel: rundade hörn 451">
            <a:extLst>
              <a:ext uri="{FF2B5EF4-FFF2-40B4-BE49-F238E27FC236}">
                <a16:creationId xmlns:a16="http://schemas.microsoft.com/office/drawing/2014/main" id="{2C9B0758-0347-33C1-7DBD-F591AFC79542}"/>
              </a:ext>
            </a:extLst>
          </p:cNvPr>
          <p:cNvSpPr/>
          <p:nvPr/>
        </p:nvSpPr>
        <p:spPr>
          <a:xfrm>
            <a:off x="1936288" y="3183362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Treatment 3</a:t>
            </a:r>
          </a:p>
        </p:txBody>
      </p:sp>
      <p:sp>
        <p:nvSpPr>
          <p:cNvPr id="453" name="Rektangel: rundade hörn 452">
            <a:extLst>
              <a:ext uri="{FF2B5EF4-FFF2-40B4-BE49-F238E27FC236}">
                <a16:creationId xmlns:a16="http://schemas.microsoft.com/office/drawing/2014/main" id="{B2B32AA7-A91A-4C6B-37CB-98409CB0B22E}"/>
              </a:ext>
            </a:extLst>
          </p:cNvPr>
          <p:cNvSpPr/>
          <p:nvPr/>
        </p:nvSpPr>
        <p:spPr>
          <a:xfrm>
            <a:off x="1936288" y="3347439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Inclusion 1</a:t>
            </a:r>
          </a:p>
        </p:txBody>
      </p:sp>
      <p:sp>
        <p:nvSpPr>
          <p:cNvPr id="454" name="Rektangel: rundade hörn 453">
            <a:extLst>
              <a:ext uri="{FF2B5EF4-FFF2-40B4-BE49-F238E27FC236}">
                <a16:creationId xmlns:a16="http://schemas.microsoft.com/office/drawing/2014/main" id="{CFC3801E-C5AB-79FE-2A94-BF845E694AB0}"/>
              </a:ext>
            </a:extLst>
          </p:cNvPr>
          <p:cNvSpPr/>
          <p:nvPr/>
        </p:nvSpPr>
        <p:spPr>
          <a:xfrm>
            <a:off x="1936288" y="3511516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Inclusion 2</a:t>
            </a:r>
          </a:p>
        </p:txBody>
      </p:sp>
      <p:sp>
        <p:nvSpPr>
          <p:cNvPr id="455" name="Rektangel: rundade hörn 454">
            <a:extLst>
              <a:ext uri="{FF2B5EF4-FFF2-40B4-BE49-F238E27FC236}">
                <a16:creationId xmlns:a16="http://schemas.microsoft.com/office/drawing/2014/main" id="{20658960-48B5-A1E0-95E2-66D4D5F8E61C}"/>
              </a:ext>
            </a:extLst>
          </p:cNvPr>
          <p:cNvSpPr/>
          <p:nvPr/>
        </p:nvSpPr>
        <p:spPr>
          <a:xfrm>
            <a:off x="1936288" y="3675593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Inclusion 3</a:t>
            </a:r>
          </a:p>
        </p:txBody>
      </p:sp>
      <p:sp>
        <p:nvSpPr>
          <p:cNvPr id="456" name="Rektangel: rundade hörn 455">
            <a:extLst>
              <a:ext uri="{FF2B5EF4-FFF2-40B4-BE49-F238E27FC236}">
                <a16:creationId xmlns:a16="http://schemas.microsoft.com/office/drawing/2014/main" id="{697F7B6B-6692-077B-756D-A107C70F0CBD}"/>
              </a:ext>
            </a:extLst>
          </p:cNvPr>
          <p:cNvSpPr/>
          <p:nvPr/>
        </p:nvSpPr>
        <p:spPr>
          <a:xfrm>
            <a:off x="1936288" y="3839670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Inclusion 4</a:t>
            </a:r>
          </a:p>
        </p:txBody>
      </p:sp>
      <p:sp>
        <p:nvSpPr>
          <p:cNvPr id="457" name="Rektangel: rundade hörn 456">
            <a:extLst>
              <a:ext uri="{FF2B5EF4-FFF2-40B4-BE49-F238E27FC236}">
                <a16:creationId xmlns:a16="http://schemas.microsoft.com/office/drawing/2014/main" id="{F1B6C774-13D9-73BC-AE3F-34B0E5034B55}"/>
              </a:ext>
            </a:extLst>
          </p:cNvPr>
          <p:cNvSpPr/>
          <p:nvPr/>
        </p:nvSpPr>
        <p:spPr>
          <a:xfrm>
            <a:off x="1936288" y="4003747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Safety 1</a:t>
            </a:r>
          </a:p>
        </p:txBody>
      </p:sp>
      <p:sp>
        <p:nvSpPr>
          <p:cNvPr id="458" name="Rektangel: rundade hörn 457">
            <a:extLst>
              <a:ext uri="{FF2B5EF4-FFF2-40B4-BE49-F238E27FC236}">
                <a16:creationId xmlns:a16="http://schemas.microsoft.com/office/drawing/2014/main" id="{F6332078-E621-FEFA-470F-B07D2064BB0B}"/>
              </a:ext>
            </a:extLst>
          </p:cNvPr>
          <p:cNvSpPr/>
          <p:nvPr/>
        </p:nvSpPr>
        <p:spPr>
          <a:xfrm>
            <a:off x="1936288" y="4167824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Safety 2</a:t>
            </a:r>
          </a:p>
        </p:txBody>
      </p:sp>
      <p:sp>
        <p:nvSpPr>
          <p:cNvPr id="459" name="Rektangel: rundade hörn 458">
            <a:extLst>
              <a:ext uri="{FF2B5EF4-FFF2-40B4-BE49-F238E27FC236}">
                <a16:creationId xmlns:a16="http://schemas.microsoft.com/office/drawing/2014/main" id="{24B67130-38F8-DC8E-C78B-B2220E6663A3}"/>
              </a:ext>
            </a:extLst>
          </p:cNvPr>
          <p:cNvSpPr/>
          <p:nvPr/>
        </p:nvSpPr>
        <p:spPr>
          <a:xfrm>
            <a:off x="1936288" y="4331901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Treatment 4</a:t>
            </a:r>
          </a:p>
        </p:txBody>
      </p:sp>
      <p:sp>
        <p:nvSpPr>
          <p:cNvPr id="460" name="Rektangel: rundade hörn 459">
            <a:extLst>
              <a:ext uri="{FF2B5EF4-FFF2-40B4-BE49-F238E27FC236}">
                <a16:creationId xmlns:a16="http://schemas.microsoft.com/office/drawing/2014/main" id="{CDCCC827-9106-8332-AC57-2B548D74C5F0}"/>
              </a:ext>
            </a:extLst>
          </p:cNvPr>
          <p:cNvSpPr/>
          <p:nvPr/>
        </p:nvSpPr>
        <p:spPr>
          <a:xfrm>
            <a:off x="1936288" y="4495978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Treatment 5</a:t>
            </a:r>
          </a:p>
        </p:txBody>
      </p:sp>
      <p:sp>
        <p:nvSpPr>
          <p:cNvPr id="461" name="Rektangel: rundade hörn 460">
            <a:extLst>
              <a:ext uri="{FF2B5EF4-FFF2-40B4-BE49-F238E27FC236}">
                <a16:creationId xmlns:a16="http://schemas.microsoft.com/office/drawing/2014/main" id="{53757E2E-8D74-FB59-02E1-53C8D65B36A7}"/>
              </a:ext>
            </a:extLst>
          </p:cNvPr>
          <p:cNvSpPr/>
          <p:nvPr/>
        </p:nvSpPr>
        <p:spPr>
          <a:xfrm>
            <a:off x="1936288" y="4660052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Treatment 6</a:t>
            </a:r>
          </a:p>
        </p:txBody>
      </p:sp>
      <p:sp>
        <p:nvSpPr>
          <p:cNvPr id="484" name="Rektangel: rundade hörn 483">
            <a:extLst>
              <a:ext uri="{FF2B5EF4-FFF2-40B4-BE49-F238E27FC236}">
                <a16:creationId xmlns:a16="http://schemas.microsoft.com/office/drawing/2014/main" id="{1586BCE1-2554-6737-5A40-5F3DE90E181E}"/>
              </a:ext>
            </a:extLst>
          </p:cNvPr>
          <p:cNvSpPr/>
          <p:nvPr/>
        </p:nvSpPr>
        <p:spPr>
          <a:xfrm>
            <a:off x="840650" y="1760125"/>
            <a:ext cx="405000" cy="405000"/>
          </a:xfrm>
          <a:prstGeom prst="roundRect">
            <a:avLst>
              <a:gd name="adj" fmla="val 10821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22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485" name="Ellips 484">
            <a:extLst>
              <a:ext uri="{FF2B5EF4-FFF2-40B4-BE49-F238E27FC236}">
                <a16:creationId xmlns:a16="http://schemas.microsoft.com/office/drawing/2014/main" id="{20DF671D-394C-C920-C1A8-34E0049901EA}"/>
              </a:ext>
            </a:extLst>
          </p:cNvPr>
          <p:cNvSpPr/>
          <p:nvPr/>
        </p:nvSpPr>
        <p:spPr>
          <a:xfrm>
            <a:off x="962150" y="1436415"/>
            <a:ext cx="162000" cy="162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525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86" name="Ellips 485">
            <a:extLst>
              <a:ext uri="{FF2B5EF4-FFF2-40B4-BE49-F238E27FC236}">
                <a16:creationId xmlns:a16="http://schemas.microsoft.com/office/drawing/2014/main" id="{28FD0D50-51E2-71FA-2565-59A25070B7CF}"/>
              </a:ext>
            </a:extLst>
          </p:cNvPr>
          <p:cNvSpPr/>
          <p:nvPr/>
        </p:nvSpPr>
        <p:spPr>
          <a:xfrm>
            <a:off x="962150" y="2326836"/>
            <a:ext cx="162000" cy="162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525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+1</a:t>
            </a:r>
          </a:p>
        </p:txBody>
      </p:sp>
      <p:sp>
        <p:nvSpPr>
          <p:cNvPr id="487" name="Rektangel: rundade hörn 486">
            <a:extLst>
              <a:ext uri="{FF2B5EF4-FFF2-40B4-BE49-F238E27FC236}">
                <a16:creationId xmlns:a16="http://schemas.microsoft.com/office/drawing/2014/main" id="{7376CB16-955E-D0D2-55A5-36155673BD80}"/>
              </a:ext>
            </a:extLst>
          </p:cNvPr>
          <p:cNvSpPr/>
          <p:nvPr/>
        </p:nvSpPr>
        <p:spPr>
          <a:xfrm>
            <a:off x="917279" y="1353256"/>
            <a:ext cx="251743" cy="692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00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5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Change*</a:t>
            </a:r>
          </a:p>
        </p:txBody>
      </p:sp>
      <p:sp>
        <p:nvSpPr>
          <p:cNvPr id="488" name="Rektangel: rundade hörn 487">
            <a:extLst>
              <a:ext uri="{FF2B5EF4-FFF2-40B4-BE49-F238E27FC236}">
                <a16:creationId xmlns:a16="http://schemas.microsoft.com/office/drawing/2014/main" id="{68F3C0B4-EBB2-6397-90F7-D8196C5FC6A2}"/>
              </a:ext>
            </a:extLst>
          </p:cNvPr>
          <p:cNvSpPr/>
          <p:nvPr/>
        </p:nvSpPr>
        <p:spPr>
          <a:xfrm>
            <a:off x="861162" y="2502004"/>
            <a:ext cx="363979" cy="692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00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5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Benchmark**</a:t>
            </a:r>
          </a:p>
        </p:txBody>
      </p:sp>
      <p:cxnSp>
        <p:nvCxnSpPr>
          <p:cNvPr id="489" name="Rak koppling 488" descr="total_benchmark_line">
            <a:extLst>
              <a:ext uri="{FF2B5EF4-FFF2-40B4-BE49-F238E27FC236}">
                <a16:creationId xmlns:a16="http://schemas.microsoft.com/office/drawing/2014/main" id="{5D070638-1A30-20CF-EBFD-8ACC09212E29}"/>
              </a:ext>
            </a:extLst>
          </p:cNvPr>
          <p:cNvCxnSpPr>
            <a:endCxn id="484" idx="2"/>
          </p:cNvCxnSpPr>
          <p:nvPr/>
        </p:nvCxnSpPr>
        <p:spPr>
          <a:xfrm flipH="1" flipV="1">
            <a:off x="1043150" y="2165126"/>
            <a:ext cx="0" cy="157736"/>
          </a:xfrm>
          <a:prstGeom prst="line">
            <a:avLst/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0" name="Rak koppling 489" descr="total_change_line">
            <a:extLst>
              <a:ext uri="{FF2B5EF4-FFF2-40B4-BE49-F238E27FC236}">
                <a16:creationId xmlns:a16="http://schemas.microsoft.com/office/drawing/2014/main" id="{702D3032-BBAD-3639-C590-6554ECCA6DC0}"/>
              </a:ext>
            </a:extLst>
          </p:cNvPr>
          <p:cNvCxnSpPr>
            <a:stCxn id="484" idx="0"/>
          </p:cNvCxnSpPr>
          <p:nvPr/>
        </p:nvCxnSpPr>
        <p:spPr>
          <a:xfrm flipH="1" flipV="1">
            <a:off x="1043150" y="1594481"/>
            <a:ext cx="0" cy="165644"/>
          </a:xfrm>
          <a:prstGeom prst="line">
            <a:avLst/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95" name="New picture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90992" y="1166288"/>
            <a:ext cx="126000" cy="126000"/>
          </a:xfrm>
          <a:prstGeom prst="rect">
            <a:avLst/>
          </a:prstGeom>
        </p:spPr>
      </p:pic>
      <p:pic>
        <p:nvPicPr>
          <p:cNvPr id="496" name="New picture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890992" y="1330365"/>
            <a:ext cx="126000" cy="126000"/>
          </a:xfrm>
          <a:prstGeom prst="rect">
            <a:avLst/>
          </a:prstGeom>
        </p:spPr>
      </p:pic>
      <p:pic>
        <p:nvPicPr>
          <p:cNvPr id="497" name="New picture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890992" y="1494442"/>
            <a:ext cx="126000" cy="126000"/>
          </a:xfrm>
          <a:prstGeom prst="rect">
            <a:avLst/>
          </a:prstGeom>
        </p:spPr>
      </p:pic>
      <p:pic>
        <p:nvPicPr>
          <p:cNvPr id="498" name="New picture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890992" y="1658519"/>
            <a:ext cx="126000" cy="126000"/>
          </a:xfrm>
          <a:prstGeom prst="rect">
            <a:avLst/>
          </a:prstGeom>
        </p:spPr>
      </p:pic>
      <p:pic>
        <p:nvPicPr>
          <p:cNvPr id="499" name="New picture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890992" y="1822596"/>
            <a:ext cx="126000" cy="126000"/>
          </a:xfrm>
          <a:prstGeom prst="rect">
            <a:avLst/>
          </a:prstGeom>
        </p:spPr>
      </p:pic>
      <p:pic>
        <p:nvPicPr>
          <p:cNvPr id="500" name="New picture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890992" y="1986673"/>
            <a:ext cx="126000" cy="126000"/>
          </a:xfrm>
          <a:prstGeom prst="rect">
            <a:avLst/>
          </a:prstGeom>
        </p:spPr>
      </p:pic>
      <p:pic>
        <p:nvPicPr>
          <p:cNvPr id="501" name="New picture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890992" y="2150750"/>
            <a:ext cx="126000" cy="126000"/>
          </a:xfrm>
          <a:prstGeom prst="rect">
            <a:avLst/>
          </a:prstGeom>
        </p:spPr>
      </p:pic>
      <p:pic>
        <p:nvPicPr>
          <p:cNvPr id="502" name="New picture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890992" y="2314827"/>
            <a:ext cx="126000" cy="126000"/>
          </a:xfrm>
          <a:prstGeom prst="rect">
            <a:avLst/>
          </a:prstGeom>
        </p:spPr>
      </p:pic>
      <p:pic>
        <p:nvPicPr>
          <p:cNvPr id="503" name="New picture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890992" y="2478904"/>
            <a:ext cx="126000" cy="126000"/>
          </a:xfrm>
          <a:prstGeom prst="rect">
            <a:avLst/>
          </a:prstGeom>
        </p:spPr>
      </p:pic>
      <p:pic>
        <p:nvPicPr>
          <p:cNvPr id="504" name="New picture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890992" y="2642981"/>
            <a:ext cx="126000" cy="1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4878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6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Autonomy: 63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have the mandate to make the decisions necessary in my role'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SCI - Skolan för teknikvetenskap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7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Balance - Workload: 56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'My current workload is at an appropriate level'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SCI - Skolan för teknikvetenskap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8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Clarity - Responsibilities: 66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'My work tasks and areas of responsibilities are clear to me'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SCI - Skolan för teknikvetenskap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9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Efficiency: 65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have the necessary conditions to be able to do a good job'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SCI - Skolan för teknikvetenskap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7.0.2"/>
  <p:tag name="AS_OS" val="Microsoft Windows NT 10.0.14393.0"/>
  <p:tag name="AS_RELEASE_DATE" val="2022.03.14"/>
  <p:tag name="AS_TITLE" val="Aspose.Slides for .NET5"/>
  <p:tag name="AS_VERSION" val="22.3"/>
</p:tagLst>
</file>

<file path=ppt/theme/theme1.xml><?xml version="1.0" encoding="utf-8"?>
<a:theme xmlns:a="http://schemas.openxmlformats.org/drawingml/2006/main" name="Office-tema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KTH_16_9_widescreen_ht20.pptx" id="{D851367E-9036-43B4-9296-8B045BA056D0}" vid="{8EB72D5C-85BD-4063-B14A-88C59FA0F9D6}"/>
    </a:ext>
  </a:extLst>
</a:theme>
</file>

<file path=ppt/theme/theme2.xml><?xml version="1.0" encoding="utf-8"?>
<a:theme xmlns:a="http://schemas.openxmlformats.org/drawingml/2006/main" name="Office-tema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KTH_16_9_widescreen_ht20.pptx" id="{D851367E-9036-43B4-9296-8B045BA056D0}" vid="{8EB72D5C-85BD-4063-B14A-88C59FA0F9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7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8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9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0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3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4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KTH_PPT template 2020 general_16x9</Template>
  <TotalTime>0</TotalTime>
  <Words>2237</Words>
  <Application>Microsoft Office PowerPoint</Application>
  <PresentationFormat>Bildspel på skärmen (16:9)</PresentationFormat>
  <Paragraphs>622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30</vt:i4>
      </vt:variant>
    </vt:vector>
  </HeadingPairs>
  <TitlesOfParts>
    <vt:vector size="32" baseType="lpstr">
      <vt:lpstr>Office-tema</vt:lpstr>
      <vt:lpstr>Office-tema</vt:lpstr>
      <vt:lpstr>Institutionen för Tillämpad fysik</vt:lpstr>
      <vt:lpstr>Institutionen för Tillämpad fysik</vt:lpstr>
      <vt:lpstr>Organization chart</vt:lpstr>
      <vt:lpstr>Pick one strength and one development area</vt:lpstr>
      <vt:lpstr>Summary</vt:lpstr>
      <vt:lpstr>Autonomy: 63 / 100</vt:lpstr>
      <vt:lpstr>Balance - Workload: 56 / 100</vt:lpstr>
      <vt:lpstr>Clarity - Responsibilities: 66 / 100</vt:lpstr>
      <vt:lpstr>Efficiency: 65 / 100</vt:lpstr>
      <vt:lpstr>Enthusiasm: 73 / 100</vt:lpstr>
      <vt:lpstr>Inclusion: 70 / 100</vt:lpstr>
      <vt:lpstr>Recognition: 61 / 100</vt:lpstr>
      <vt:lpstr>Balance - Work / leisure: 51 / 100</vt:lpstr>
      <vt:lpstr>Development: 64 / 100</vt:lpstr>
      <vt:lpstr>Clarity - Priorities: 58 / 100</vt:lpstr>
      <vt:lpstr>[Focus] Treatment 1: 85 / 100</vt:lpstr>
      <vt:lpstr>[Focus] Treatment 2: 93 / 100</vt:lpstr>
      <vt:lpstr>[Focus] Treatment 3: 76 / 100</vt:lpstr>
      <vt:lpstr>[Focus] Inclusion 1: 73 / 100</vt:lpstr>
      <vt:lpstr>[Focus] Inclusion 2: 78 / 100</vt:lpstr>
      <vt:lpstr>[Focus] Inclusion 3: 74 / 100</vt:lpstr>
      <vt:lpstr>[Focus] Inclusion 4: 81 / 100</vt:lpstr>
      <vt:lpstr>[Focus] Safety 1: 62 / 100</vt:lpstr>
      <vt:lpstr>[Focus] Safety 2: 91 / 100</vt:lpstr>
      <vt:lpstr>[Focus] Treatment 4: 91 / 100</vt:lpstr>
      <vt:lpstr>[Focus] Treatment 5: 81 / 100</vt:lpstr>
      <vt:lpstr>[Focus] Treatment 6: 75 / 100</vt:lpstr>
      <vt:lpstr>Appendix</vt:lpstr>
      <vt:lpstr>How do we use the results in team meetings?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Institutionen för Tillämpad fysik</dc:title>
  <dc:subject>Institutionen för Tillämpad fysik</dc:subject>
  <dc:creator/>
  <cp:lastModifiedBy/>
  <cp:revision>2</cp:revision>
  <dcterms:created xsi:type="dcterms:W3CDTF">2023-03-12T19:47:07Z</dcterms:created>
  <dcterms:modified xsi:type="dcterms:W3CDTF">2023-04-11T08:38:41Z</dcterms:modified>
</cp:coreProperties>
</file>